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3" r:id="rId5"/>
  </p:sldMasterIdLst>
  <p:notesMasterIdLst>
    <p:notesMasterId r:id="rId38"/>
  </p:notesMasterIdLst>
  <p:handoutMasterIdLst>
    <p:handoutMasterId r:id="rId39"/>
  </p:handoutMasterIdLst>
  <p:sldIdLst>
    <p:sldId id="272" r:id="rId6"/>
    <p:sldId id="276" r:id="rId7"/>
    <p:sldId id="277" r:id="rId8"/>
    <p:sldId id="278" r:id="rId9"/>
    <p:sldId id="279" r:id="rId10"/>
    <p:sldId id="284" r:id="rId11"/>
    <p:sldId id="295" r:id="rId12"/>
    <p:sldId id="297" r:id="rId13"/>
    <p:sldId id="296" r:id="rId14"/>
    <p:sldId id="298" r:id="rId15"/>
    <p:sldId id="286" r:id="rId16"/>
    <p:sldId id="280" r:id="rId17"/>
    <p:sldId id="294" r:id="rId18"/>
    <p:sldId id="287" r:id="rId19"/>
    <p:sldId id="302" r:id="rId20"/>
    <p:sldId id="301" r:id="rId21"/>
    <p:sldId id="292" r:id="rId22"/>
    <p:sldId id="303" r:id="rId23"/>
    <p:sldId id="304" r:id="rId24"/>
    <p:sldId id="306" r:id="rId25"/>
    <p:sldId id="311" r:id="rId26"/>
    <p:sldId id="307" r:id="rId27"/>
    <p:sldId id="308" r:id="rId28"/>
    <p:sldId id="312" r:id="rId29"/>
    <p:sldId id="313" r:id="rId30"/>
    <p:sldId id="314" r:id="rId31"/>
    <p:sldId id="315" r:id="rId32"/>
    <p:sldId id="316" r:id="rId33"/>
    <p:sldId id="290" r:id="rId34"/>
    <p:sldId id="291" r:id="rId35"/>
    <p:sldId id="282" r:id="rId36"/>
    <p:sldId id="283" r:id="rId37"/>
  </p:sldIdLst>
  <p:sldSz cx="9144000" cy="5143500" type="screen16x9"/>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72FEB2-50AB-4895-A342-1C2794B97121}" v="202" dt="2022-09-26T08:44:25.6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71" autoAdjust="0"/>
  </p:normalViewPr>
  <p:slideViewPr>
    <p:cSldViewPr snapToGrid="0" snapToObjects="1">
      <p:cViewPr varScale="1">
        <p:scale>
          <a:sx n="107" d="100"/>
          <a:sy n="107" d="100"/>
        </p:scale>
        <p:origin x="782" y="82"/>
      </p:cViewPr>
      <p:guideLst>
        <p:guide orient="horz" pos="2160"/>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dra van Thiel" userId="60332ecc-5264-46d3-a797-5003d75041c2" providerId="ADAL" clId="{1E72FEB2-50AB-4895-A342-1C2794B97121}"/>
    <pc:docChg chg="undo custSel addSld delSld modSld sldOrd">
      <pc:chgData name="Sandra van Thiel" userId="60332ecc-5264-46d3-a797-5003d75041c2" providerId="ADAL" clId="{1E72FEB2-50AB-4895-A342-1C2794B97121}" dt="2022-09-26T08:50:13.714" v="8427" actId="20577"/>
      <pc:docMkLst>
        <pc:docMk/>
      </pc:docMkLst>
      <pc:sldChg chg="modSp mod">
        <pc:chgData name="Sandra van Thiel" userId="60332ecc-5264-46d3-a797-5003d75041c2" providerId="ADAL" clId="{1E72FEB2-50AB-4895-A342-1C2794B97121}" dt="2022-09-02T10:40:19.175" v="5118" actId="20577"/>
        <pc:sldMkLst>
          <pc:docMk/>
          <pc:sldMk cId="0" sldId="272"/>
        </pc:sldMkLst>
        <pc:spChg chg="mod">
          <ac:chgData name="Sandra van Thiel" userId="60332ecc-5264-46d3-a797-5003d75041c2" providerId="ADAL" clId="{1E72FEB2-50AB-4895-A342-1C2794B97121}" dt="2022-09-02T10:40:19.175" v="5118" actId="20577"/>
          <ac:spMkLst>
            <pc:docMk/>
            <pc:sldMk cId="0" sldId="272"/>
            <ac:spMk id="3" creationId="{C1A54DAE-D48A-466F-AC13-3AF5D8D3FA75}"/>
          </ac:spMkLst>
        </pc:spChg>
        <pc:spChg chg="mod">
          <ac:chgData name="Sandra van Thiel" userId="60332ecc-5264-46d3-a797-5003d75041c2" providerId="ADAL" clId="{1E72FEB2-50AB-4895-A342-1C2794B97121}" dt="2022-09-02T08:27:33.248" v="81" actId="20577"/>
          <ac:spMkLst>
            <pc:docMk/>
            <pc:sldMk cId="0" sldId="272"/>
            <ac:spMk id="6" creationId="{2D151AB7-BF6A-4ADC-B527-6D2E8B3C8226}"/>
          </ac:spMkLst>
        </pc:spChg>
      </pc:sldChg>
      <pc:sldChg chg="addSp delSp modSp mod modClrScheme chgLayout">
        <pc:chgData name="Sandra van Thiel" userId="60332ecc-5264-46d3-a797-5003d75041c2" providerId="ADAL" clId="{1E72FEB2-50AB-4895-A342-1C2794B97121}" dt="2022-09-02T08:51:18.734" v="830" actId="20578"/>
        <pc:sldMkLst>
          <pc:docMk/>
          <pc:sldMk cId="3451278004" sldId="276"/>
        </pc:sldMkLst>
        <pc:spChg chg="add mod ord">
          <ac:chgData name="Sandra van Thiel" userId="60332ecc-5264-46d3-a797-5003d75041c2" providerId="ADAL" clId="{1E72FEB2-50AB-4895-A342-1C2794B97121}" dt="2022-09-02T08:51:18.734" v="830" actId="20578"/>
          <ac:spMkLst>
            <pc:docMk/>
            <pc:sldMk cId="3451278004" sldId="276"/>
            <ac:spMk id="3" creationId="{E858453A-21F0-40F0-95DA-FB3BDA336CBB}"/>
          </ac:spMkLst>
        </pc:spChg>
        <pc:spChg chg="del mod ord">
          <ac:chgData name="Sandra van Thiel" userId="60332ecc-5264-46d3-a797-5003d75041c2" providerId="ADAL" clId="{1E72FEB2-50AB-4895-A342-1C2794B97121}" dt="2022-09-02T08:34:31.659" v="92" actId="700"/>
          <ac:spMkLst>
            <pc:docMk/>
            <pc:sldMk cId="3451278004" sldId="276"/>
            <ac:spMk id="4" creationId="{00000000-0000-0000-0000-000000000000}"/>
          </ac:spMkLst>
        </pc:spChg>
        <pc:spChg chg="del">
          <ac:chgData name="Sandra van Thiel" userId="60332ecc-5264-46d3-a797-5003d75041c2" providerId="ADAL" clId="{1E72FEB2-50AB-4895-A342-1C2794B97121}" dt="2022-09-02T08:34:31.659" v="92" actId="700"/>
          <ac:spMkLst>
            <pc:docMk/>
            <pc:sldMk cId="3451278004" sldId="276"/>
            <ac:spMk id="5" creationId="{00000000-0000-0000-0000-000000000000}"/>
          </ac:spMkLst>
        </pc:spChg>
        <pc:spChg chg="add del mod">
          <ac:chgData name="Sandra van Thiel" userId="60332ecc-5264-46d3-a797-5003d75041c2" providerId="ADAL" clId="{1E72FEB2-50AB-4895-A342-1C2794B97121}" dt="2022-09-02T08:41:09.783" v="199" actId="478"/>
          <ac:spMkLst>
            <pc:docMk/>
            <pc:sldMk cId="3451278004" sldId="276"/>
            <ac:spMk id="8" creationId="{99973634-BEED-46A8-8F27-1985E362E5D5}"/>
          </ac:spMkLst>
        </pc:spChg>
        <pc:picChg chg="add mod">
          <ac:chgData name="Sandra van Thiel" userId="60332ecc-5264-46d3-a797-5003d75041c2" providerId="ADAL" clId="{1E72FEB2-50AB-4895-A342-1C2794B97121}" dt="2022-09-02T08:50:18.743" v="779" actId="1076"/>
          <ac:picMkLst>
            <pc:docMk/>
            <pc:sldMk cId="3451278004" sldId="276"/>
            <ac:picMk id="7" creationId="{DD89BF8B-7661-474B-89AC-4F9F39AEBEB8}"/>
          </ac:picMkLst>
        </pc:picChg>
        <pc:picChg chg="add del mod">
          <ac:chgData name="Sandra van Thiel" userId="60332ecc-5264-46d3-a797-5003d75041c2" providerId="ADAL" clId="{1E72FEB2-50AB-4895-A342-1C2794B97121}" dt="2022-09-02T08:42:54.911" v="210" actId="478"/>
          <ac:picMkLst>
            <pc:docMk/>
            <pc:sldMk cId="3451278004" sldId="276"/>
            <ac:picMk id="10" creationId="{F26E7C3F-8BAF-4D03-95B1-DAC3B541CC4A}"/>
          </ac:picMkLst>
        </pc:picChg>
        <pc:picChg chg="add mod">
          <ac:chgData name="Sandra van Thiel" userId="60332ecc-5264-46d3-a797-5003d75041c2" providerId="ADAL" clId="{1E72FEB2-50AB-4895-A342-1C2794B97121}" dt="2022-09-02T08:50:21.121" v="780" actId="1076"/>
          <ac:picMkLst>
            <pc:docMk/>
            <pc:sldMk cId="3451278004" sldId="276"/>
            <ac:picMk id="18" creationId="{CDB20DE2-633A-48ED-9D8C-BE67534F59DE}"/>
          </ac:picMkLst>
        </pc:picChg>
        <pc:cxnChg chg="add mod">
          <ac:chgData name="Sandra van Thiel" userId="60332ecc-5264-46d3-a797-5003d75041c2" providerId="ADAL" clId="{1E72FEB2-50AB-4895-A342-1C2794B97121}" dt="2022-09-02T08:50:28.687" v="781" actId="1076"/>
          <ac:cxnSpMkLst>
            <pc:docMk/>
            <pc:sldMk cId="3451278004" sldId="276"/>
            <ac:cxnSpMk id="12" creationId="{010AEBE3-9C6A-4F54-B813-906AC2B7BDA5}"/>
          </ac:cxnSpMkLst>
        </pc:cxnChg>
        <pc:cxnChg chg="add del mod">
          <ac:chgData name="Sandra van Thiel" userId="60332ecc-5264-46d3-a797-5003d75041c2" providerId="ADAL" clId="{1E72FEB2-50AB-4895-A342-1C2794B97121}" dt="2022-09-02T08:42:03.467" v="209" actId="478"/>
          <ac:cxnSpMkLst>
            <pc:docMk/>
            <pc:sldMk cId="3451278004" sldId="276"/>
            <ac:cxnSpMk id="14" creationId="{4CA03AF7-B523-41E1-A454-0BF56036DB4F}"/>
          </ac:cxnSpMkLst>
        </pc:cxnChg>
        <pc:cxnChg chg="add del mod">
          <ac:chgData name="Sandra van Thiel" userId="60332ecc-5264-46d3-a797-5003d75041c2" providerId="ADAL" clId="{1E72FEB2-50AB-4895-A342-1C2794B97121}" dt="2022-09-02T08:42:02.365" v="208" actId="478"/>
          <ac:cxnSpMkLst>
            <pc:docMk/>
            <pc:sldMk cId="3451278004" sldId="276"/>
            <ac:cxnSpMk id="16" creationId="{6610FB56-C461-47F8-8E56-582F0BB9EC40}"/>
          </ac:cxnSpMkLst>
        </pc:cxnChg>
      </pc:sldChg>
      <pc:sldChg chg="addSp delSp modSp new mod modClrScheme chgLayout">
        <pc:chgData name="Sandra van Thiel" userId="60332ecc-5264-46d3-a797-5003d75041c2" providerId="ADAL" clId="{1E72FEB2-50AB-4895-A342-1C2794B97121}" dt="2022-09-08T09:25:32.405" v="6877" actId="20577"/>
        <pc:sldMkLst>
          <pc:docMk/>
          <pc:sldMk cId="15035888" sldId="277"/>
        </pc:sldMkLst>
        <pc:spChg chg="del mod ord">
          <ac:chgData name="Sandra van Thiel" userId="60332ecc-5264-46d3-a797-5003d75041c2" providerId="ADAL" clId="{1E72FEB2-50AB-4895-A342-1C2794B97121}" dt="2022-09-02T08:35:50.915" v="128" actId="700"/>
          <ac:spMkLst>
            <pc:docMk/>
            <pc:sldMk cId="15035888" sldId="277"/>
            <ac:spMk id="2" creationId="{1DCE81E6-8F1F-49EA-A6AA-6B6E8FCD9335}"/>
          </ac:spMkLst>
        </pc:spChg>
        <pc:spChg chg="add mod ord">
          <ac:chgData name="Sandra van Thiel" userId="60332ecc-5264-46d3-a797-5003d75041c2" providerId="ADAL" clId="{1E72FEB2-50AB-4895-A342-1C2794B97121}" dt="2022-09-02T08:43:49.539" v="233" actId="20577"/>
          <ac:spMkLst>
            <pc:docMk/>
            <pc:sldMk cId="15035888" sldId="277"/>
            <ac:spMk id="3" creationId="{7565702A-097D-44EB-A028-3EBA2CD60B0A}"/>
          </ac:spMkLst>
        </pc:spChg>
        <pc:spChg chg="add mod ord">
          <ac:chgData name="Sandra van Thiel" userId="60332ecc-5264-46d3-a797-5003d75041c2" providerId="ADAL" clId="{1E72FEB2-50AB-4895-A342-1C2794B97121}" dt="2022-09-08T09:25:32.405" v="6877" actId="20577"/>
          <ac:spMkLst>
            <pc:docMk/>
            <pc:sldMk cId="15035888" sldId="277"/>
            <ac:spMk id="4" creationId="{D25707C2-9B31-4F7B-B986-F4C60D172DD7}"/>
          </ac:spMkLst>
        </pc:spChg>
        <pc:picChg chg="add del">
          <ac:chgData name="Sandra van Thiel" userId="60332ecc-5264-46d3-a797-5003d75041c2" providerId="ADAL" clId="{1E72FEB2-50AB-4895-A342-1C2794B97121}" dt="2022-09-02T10:41:08.069" v="5124" actId="478"/>
          <ac:picMkLst>
            <pc:docMk/>
            <pc:sldMk cId="15035888" sldId="277"/>
            <ac:picMk id="6" creationId="{1E7E94E4-AAA9-485D-A686-FC3BF9AD0432}"/>
          </ac:picMkLst>
        </pc:picChg>
        <pc:picChg chg="add del mod">
          <ac:chgData name="Sandra van Thiel" userId="60332ecc-5264-46d3-a797-5003d75041c2" providerId="ADAL" clId="{1E72FEB2-50AB-4895-A342-1C2794B97121}" dt="2022-09-02T11:52:12.547" v="5892" actId="478"/>
          <ac:picMkLst>
            <pc:docMk/>
            <pc:sldMk cId="15035888" sldId="277"/>
            <ac:picMk id="7" creationId="{B85B6F4C-FFB2-426B-8240-11909B1A9DD4}"/>
          </ac:picMkLst>
        </pc:picChg>
        <pc:picChg chg="add mod ord">
          <ac:chgData name="Sandra van Thiel" userId="60332ecc-5264-46d3-a797-5003d75041c2" providerId="ADAL" clId="{1E72FEB2-50AB-4895-A342-1C2794B97121}" dt="2022-09-02T11:52:53.207" v="5900" actId="1076"/>
          <ac:picMkLst>
            <pc:docMk/>
            <pc:sldMk cId="15035888" sldId="277"/>
            <ac:picMk id="8" creationId="{4457D524-54FF-4872-A849-C38DBFE55052}"/>
          </ac:picMkLst>
        </pc:picChg>
      </pc:sldChg>
      <pc:sldChg chg="addSp delSp modSp new mod modClrScheme modAnim chgLayout">
        <pc:chgData name="Sandra van Thiel" userId="60332ecc-5264-46d3-a797-5003d75041c2" providerId="ADAL" clId="{1E72FEB2-50AB-4895-A342-1C2794B97121}" dt="2022-09-08T09:26:07.037" v="6883" actId="14100"/>
        <pc:sldMkLst>
          <pc:docMk/>
          <pc:sldMk cId="1171966415" sldId="278"/>
        </pc:sldMkLst>
        <pc:spChg chg="del mod ord">
          <ac:chgData name="Sandra van Thiel" userId="60332ecc-5264-46d3-a797-5003d75041c2" providerId="ADAL" clId="{1E72FEB2-50AB-4895-A342-1C2794B97121}" dt="2022-09-02T08:35:55.029" v="129" actId="700"/>
          <ac:spMkLst>
            <pc:docMk/>
            <pc:sldMk cId="1171966415" sldId="278"/>
            <ac:spMk id="2" creationId="{BA0E1E47-30A5-426C-B377-1B9B7C52108E}"/>
          </ac:spMkLst>
        </pc:spChg>
        <pc:spChg chg="add mod ord">
          <ac:chgData name="Sandra van Thiel" userId="60332ecc-5264-46d3-a797-5003d75041c2" providerId="ADAL" clId="{1E72FEB2-50AB-4895-A342-1C2794B97121}" dt="2022-09-02T08:46:00.571" v="497" actId="20577"/>
          <ac:spMkLst>
            <pc:docMk/>
            <pc:sldMk cId="1171966415" sldId="278"/>
            <ac:spMk id="3" creationId="{56E699A4-7FDF-41B4-9CAD-E10028E62404}"/>
          </ac:spMkLst>
        </pc:spChg>
        <pc:spChg chg="add mod ord">
          <ac:chgData name="Sandra van Thiel" userId="60332ecc-5264-46d3-a797-5003d75041c2" providerId="ADAL" clId="{1E72FEB2-50AB-4895-A342-1C2794B97121}" dt="2022-09-08T09:26:07.037" v="6883" actId="14100"/>
          <ac:spMkLst>
            <pc:docMk/>
            <pc:sldMk cId="1171966415" sldId="278"/>
            <ac:spMk id="4" creationId="{4428364D-72EE-477D-8333-F6473788B982}"/>
          </ac:spMkLst>
        </pc:spChg>
      </pc:sldChg>
      <pc:sldChg chg="addSp delSp modSp new mod modClrScheme chgLayout">
        <pc:chgData name="Sandra van Thiel" userId="60332ecc-5264-46d3-a797-5003d75041c2" providerId="ADAL" clId="{1E72FEB2-50AB-4895-A342-1C2794B97121}" dt="2022-09-08T12:24:54.753" v="8329" actId="20577"/>
        <pc:sldMkLst>
          <pc:docMk/>
          <pc:sldMk cId="3568609908" sldId="279"/>
        </pc:sldMkLst>
        <pc:spChg chg="mod ord">
          <ac:chgData name="Sandra van Thiel" userId="60332ecc-5264-46d3-a797-5003d75041c2" providerId="ADAL" clId="{1E72FEB2-50AB-4895-A342-1C2794B97121}" dt="2022-09-02T09:06:02.194" v="1309" actId="700"/>
          <ac:spMkLst>
            <pc:docMk/>
            <pc:sldMk cId="3568609908" sldId="279"/>
            <ac:spMk id="2" creationId="{F7131D6A-4C78-4135-AFE2-5ED81C12C3A4}"/>
          </ac:spMkLst>
        </pc:spChg>
        <pc:spChg chg="del">
          <ac:chgData name="Sandra van Thiel" userId="60332ecc-5264-46d3-a797-5003d75041c2" providerId="ADAL" clId="{1E72FEB2-50AB-4895-A342-1C2794B97121}" dt="2022-09-02T09:06:02.194" v="1309" actId="700"/>
          <ac:spMkLst>
            <pc:docMk/>
            <pc:sldMk cId="3568609908" sldId="279"/>
            <ac:spMk id="3" creationId="{06099223-2A46-4979-8A4A-A034E40BECE5}"/>
          </ac:spMkLst>
        </pc:spChg>
        <pc:spChg chg="add mod">
          <ac:chgData name="Sandra van Thiel" userId="60332ecc-5264-46d3-a797-5003d75041c2" providerId="ADAL" clId="{1E72FEB2-50AB-4895-A342-1C2794B97121}" dt="2022-09-08T12:24:54.753" v="8329" actId="20577"/>
          <ac:spMkLst>
            <pc:docMk/>
            <pc:sldMk cId="3568609908" sldId="279"/>
            <ac:spMk id="5" creationId="{21408552-5BC7-45C7-8A24-7BE011F38A3C}"/>
          </ac:spMkLst>
        </pc:spChg>
        <pc:picChg chg="add mod">
          <ac:chgData name="Sandra van Thiel" userId="60332ecc-5264-46d3-a797-5003d75041c2" providerId="ADAL" clId="{1E72FEB2-50AB-4895-A342-1C2794B97121}" dt="2022-09-02T09:11:01.453" v="1600" actId="1076"/>
          <ac:picMkLst>
            <pc:docMk/>
            <pc:sldMk cId="3568609908" sldId="279"/>
            <ac:picMk id="4" creationId="{4DA4C26A-D71F-4F87-B279-1C9E9AB198B9}"/>
          </ac:picMkLst>
        </pc:picChg>
      </pc:sldChg>
      <pc:sldChg chg="modSp new mod">
        <pc:chgData name="Sandra van Thiel" userId="60332ecc-5264-46d3-a797-5003d75041c2" providerId="ADAL" clId="{1E72FEB2-50AB-4895-A342-1C2794B97121}" dt="2022-09-02T11:56:50.006" v="5964" actId="15"/>
        <pc:sldMkLst>
          <pc:docMk/>
          <pc:sldMk cId="4185128491" sldId="280"/>
        </pc:sldMkLst>
        <pc:spChg chg="mod">
          <ac:chgData name="Sandra van Thiel" userId="60332ecc-5264-46d3-a797-5003d75041c2" providerId="ADAL" clId="{1E72FEB2-50AB-4895-A342-1C2794B97121}" dt="2022-09-02T09:42:01.797" v="2241" actId="20577"/>
          <ac:spMkLst>
            <pc:docMk/>
            <pc:sldMk cId="4185128491" sldId="280"/>
            <ac:spMk id="2" creationId="{EB9ABAF3-F1BF-41BA-A2F0-E6A3F49BBFC6}"/>
          </ac:spMkLst>
        </pc:spChg>
        <pc:spChg chg="mod">
          <ac:chgData name="Sandra van Thiel" userId="60332ecc-5264-46d3-a797-5003d75041c2" providerId="ADAL" clId="{1E72FEB2-50AB-4895-A342-1C2794B97121}" dt="2022-09-02T11:56:50.006" v="5964" actId="15"/>
          <ac:spMkLst>
            <pc:docMk/>
            <pc:sldMk cId="4185128491" sldId="280"/>
            <ac:spMk id="3" creationId="{22C18760-A724-41BD-B159-4A9870E4D9D6}"/>
          </ac:spMkLst>
        </pc:spChg>
      </pc:sldChg>
      <pc:sldChg chg="modSp new del mod ord">
        <pc:chgData name="Sandra van Thiel" userId="60332ecc-5264-46d3-a797-5003d75041c2" providerId="ADAL" clId="{1E72FEB2-50AB-4895-A342-1C2794B97121}" dt="2022-09-02T10:17:32.604" v="4387" actId="47"/>
        <pc:sldMkLst>
          <pc:docMk/>
          <pc:sldMk cId="3654308167" sldId="281"/>
        </pc:sldMkLst>
        <pc:spChg chg="mod">
          <ac:chgData name="Sandra van Thiel" userId="60332ecc-5264-46d3-a797-5003d75041c2" providerId="ADAL" clId="{1E72FEB2-50AB-4895-A342-1C2794B97121}" dt="2022-09-02T09:30:16.825" v="2089" actId="20577"/>
          <ac:spMkLst>
            <pc:docMk/>
            <pc:sldMk cId="3654308167" sldId="281"/>
            <ac:spMk id="2" creationId="{35733425-816D-4711-8043-47995C623026}"/>
          </ac:spMkLst>
        </pc:spChg>
        <pc:spChg chg="mod">
          <ac:chgData name="Sandra van Thiel" userId="60332ecc-5264-46d3-a797-5003d75041c2" providerId="ADAL" clId="{1E72FEB2-50AB-4895-A342-1C2794B97121}" dt="2022-09-02T08:54:12.945" v="1206" actId="20577"/>
          <ac:spMkLst>
            <pc:docMk/>
            <pc:sldMk cId="3654308167" sldId="281"/>
            <ac:spMk id="3" creationId="{9DDF23D1-0398-44C4-BD56-066D2F632127}"/>
          </ac:spMkLst>
        </pc:spChg>
      </pc:sldChg>
      <pc:sldChg chg="addSp modSp new mod ord">
        <pc:chgData name="Sandra van Thiel" userId="60332ecc-5264-46d3-a797-5003d75041c2" providerId="ADAL" clId="{1E72FEB2-50AB-4895-A342-1C2794B97121}" dt="2022-09-08T12:24:17.423" v="8325" actId="20577"/>
        <pc:sldMkLst>
          <pc:docMk/>
          <pc:sldMk cId="768176740" sldId="282"/>
        </pc:sldMkLst>
        <pc:spChg chg="mod">
          <ac:chgData name="Sandra van Thiel" userId="60332ecc-5264-46d3-a797-5003d75041c2" providerId="ADAL" clId="{1E72FEB2-50AB-4895-A342-1C2794B97121}" dt="2022-09-02T10:11:19.337" v="3884" actId="20577"/>
          <ac:spMkLst>
            <pc:docMk/>
            <pc:sldMk cId="768176740" sldId="282"/>
            <ac:spMk id="2" creationId="{955AAB2B-4BFB-4CAE-81A9-D7977130A640}"/>
          </ac:spMkLst>
        </pc:spChg>
        <pc:spChg chg="mod">
          <ac:chgData name="Sandra van Thiel" userId="60332ecc-5264-46d3-a797-5003d75041c2" providerId="ADAL" clId="{1E72FEB2-50AB-4895-A342-1C2794B97121}" dt="2022-09-08T12:24:17.423" v="8325" actId="20577"/>
          <ac:spMkLst>
            <pc:docMk/>
            <pc:sldMk cId="768176740" sldId="282"/>
            <ac:spMk id="3" creationId="{783527A8-4C7C-4A01-8DE0-CC6DB529FB71}"/>
          </ac:spMkLst>
        </pc:spChg>
        <pc:picChg chg="add mod">
          <ac:chgData name="Sandra van Thiel" userId="60332ecc-5264-46d3-a797-5003d75041c2" providerId="ADAL" clId="{1E72FEB2-50AB-4895-A342-1C2794B97121}" dt="2022-09-08T09:35:16.072" v="6950" actId="1076"/>
          <ac:picMkLst>
            <pc:docMk/>
            <pc:sldMk cId="768176740" sldId="282"/>
            <ac:picMk id="5" creationId="{DEAF005E-E905-4D76-9681-DB210334300B}"/>
          </ac:picMkLst>
        </pc:picChg>
        <pc:picChg chg="add mod">
          <ac:chgData name="Sandra van Thiel" userId="60332ecc-5264-46d3-a797-5003d75041c2" providerId="ADAL" clId="{1E72FEB2-50AB-4895-A342-1C2794B97121}" dt="2022-09-08T09:35:17.550" v="6951" actId="1076"/>
          <ac:picMkLst>
            <pc:docMk/>
            <pc:sldMk cId="768176740" sldId="282"/>
            <ac:picMk id="6" creationId="{A4718B70-8012-4750-A70D-95DA71F9656C}"/>
          </ac:picMkLst>
        </pc:picChg>
      </pc:sldChg>
      <pc:sldChg chg="modSp new mod">
        <pc:chgData name="Sandra van Thiel" userId="60332ecc-5264-46d3-a797-5003d75041c2" providerId="ADAL" clId="{1E72FEB2-50AB-4895-A342-1C2794B97121}" dt="2022-09-26T08:50:13.714" v="8427" actId="20577"/>
        <pc:sldMkLst>
          <pc:docMk/>
          <pc:sldMk cId="3756450934" sldId="283"/>
        </pc:sldMkLst>
        <pc:spChg chg="mod">
          <ac:chgData name="Sandra van Thiel" userId="60332ecc-5264-46d3-a797-5003d75041c2" providerId="ADAL" clId="{1E72FEB2-50AB-4895-A342-1C2794B97121}" dt="2022-09-02T08:36:49.758" v="147" actId="20577"/>
          <ac:spMkLst>
            <pc:docMk/>
            <pc:sldMk cId="3756450934" sldId="283"/>
            <ac:spMk id="2" creationId="{A5F1F49A-930D-4574-B386-295F33F4566A}"/>
          </ac:spMkLst>
        </pc:spChg>
        <pc:spChg chg="mod">
          <ac:chgData name="Sandra van Thiel" userId="60332ecc-5264-46d3-a797-5003d75041c2" providerId="ADAL" clId="{1E72FEB2-50AB-4895-A342-1C2794B97121}" dt="2022-09-26T08:50:13.714" v="8427" actId="20577"/>
          <ac:spMkLst>
            <pc:docMk/>
            <pc:sldMk cId="3756450934" sldId="283"/>
            <ac:spMk id="3" creationId="{FA2FE19A-6692-4330-8E75-FE9DFEA1FBD1}"/>
          </ac:spMkLst>
        </pc:spChg>
      </pc:sldChg>
      <pc:sldChg chg="addSp delSp modSp new mod">
        <pc:chgData name="Sandra van Thiel" userId="60332ecc-5264-46d3-a797-5003d75041c2" providerId="ADAL" clId="{1E72FEB2-50AB-4895-A342-1C2794B97121}" dt="2022-09-07T13:18:49.021" v="6847" actId="6549"/>
        <pc:sldMkLst>
          <pc:docMk/>
          <pc:sldMk cId="3919800880" sldId="284"/>
        </pc:sldMkLst>
        <pc:spChg chg="mod">
          <ac:chgData name="Sandra van Thiel" userId="60332ecc-5264-46d3-a797-5003d75041c2" providerId="ADAL" clId="{1E72FEB2-50AB-4895-A342-1C2794B97121}" dt="2022-09-02T09:07:04.109" v="1344" actId="20577"/>
          <ac:spMkLst>
            <pc:docMk/>
            <pc:sldMk cId="3919800880" sldId="284"/>
            <ac:spMk id="2" creationId="{683218DC-32E3-4B5B-B783-5AB6CF95266A}"/>
          </ac:spMkLst>
        </pc:spChg>
        <pc:spChg chg="mod">
          <ac:chgData name="Sandra van Thiel" userId="60332ecc-5264-46d3-a797-5003d75041c2" providerId="ADAL" clId="{1E72FEB2-50AB-4895-A342-1C2794B97121}" dt="2022-09-07T13:18:49.021" v="6847" actId="6549"/>
          <ac:spMkLst>
            <pc:docMk/>
            <pc:sldMk cId="3919800880" sldId="284"/>
            <ac:spMk id="3" creationId="{BB214C1F-E378-4D71-B9BF-B623C1A1F3B3}"/>
          </ac:spMkLst>
        </pc:spChg>
        <pc:picChg chg="add del mod">
          <ac:chgData name="Sandra van Thiel" userId="60332ecc-5264-46d3-a797-5003d75041c2" providerId="ADAL" clId="{1E72FEB2-50AB-4895-A342-1C2794B97121}" dt="2022-09-02T09:18:03.516" v="1653" actId="21"/>
          <ac:picMkLst>
            <pc:docMk/>
            <pc:sldMk cId="3919800880" sldId="284"/>
            <ac:picMk id="4" creationId="{3A604D99-3191-49A2-B16E-3C5390997B82}"/>
          </ac:picMkLst>
        </pc:picChg>
      </pc:sldChg>
      <pc:sldChg chg="addSp delSp modSp new del mod modClrScheme chgLayout">
        <pc:chgData name="Sandra van Thiel" userId="60332ecc-5264-46d3-a797-5003d75041c2" providerId="ADAL" clId="{1E72FEB2-50AB-4895-A342-1C2794B97121}" dt="2022-09-02T09:17:17.088" v="1642" actId="47"/>
        <pc:sldMkLst>
          <pc:docMk/>
          <pc:sldMk cId="621762460" sldId="285"/>
        </pc:sldMkLst>
        <pc:spChg chg="del">
          <ac:chgData name="Sandra van Thiel" userId="60332ecc-5264-46d3-a797-5003d75041c2" providerId="ADAL" clId="{1E72FEB2-50AB-4895-A342-1C2794B97121}" dt="2022-09-02T09:15:06.868" v="1618" actId="700"/>
          <ac:spMkLst>
            <pc:docMk/>
            <pc:sldMk cId="621762460" sldId="285"/>
            <ac:spMk id="2" creationId="{76541FD6-D2CA-40C2-B194-B5FE6320F331}"/>
          </ac:spMkLst>
        </pc:spChg>
        <pc:spChg chg="del">
          <ac:chgData name="Sandra van Thiel" userId="60332ecc-5264-46d3-a797-5003d75041c2" providerId="ADAL" clId="{1E72FEB2-50AB-4895-A342-1C2794B97121}" dt="2022-09-02T09:15:06.868" v="1618" actId="700"/>
          <ac:spMkLst>
            <pc:docMk/>
            <pc:sldMk cId="621762460" sldId="285"/>
            <ac:spMk id="3" creationId="{C7D8450E-341D-4D83-B93B-92EBA4D8BAFF}"/>
          </ac:spMkLst>
        </pc:spChg>
        <pc:graphicFrameChg chg="add mod modGraphic">
          <ac:chgData name="Sandra van Thiel" userId="60332ecc-5264-46d3-a797-5003d75041c2" providerId="ADAL" clId="{1E72FEB2-50AB-4895-A342-1C2794B97121}" dt="2022-09-02T09:17:04.484" v="1641" actId="14734"/>
          <ac:graphicFrameMkLst>
            <pc:docMk/>
            <pc:sldMk cId="621762460" sldId="285"/>
            <ac:graphicFrameMk id="6" creationId="{906D2946-ED07-4F83-B3DC-7D210D9164A2}"/>
          </ac:graphicFrameMkLst>
        </pc:graphicFrameChg>
        <pc:picChg chg="add del mod">
          <ac:chgData name="Sandra van Thiel" userId="60332ecc-5264-46d3-a797-5003d75041c2" providerId="ADAL" clId="{1E72FEB2-50AB-4895-A342-1C2794B97121}" dt="2022-09-02T09:15:14.865" v="1621" actId="478"/>
          <ac:picMkLst>
            <pc:docMk/>
            <pc:sldMk cId="621762460" sldId="285"/>
            <ac:picMk id="4" creationId="{6162E3E9-4435-4035-909D-7AE7A2CF6291}"/>
          </ac:picMkLst>
        </pc:picChg>
        <pc:picChg chg="add del mod">
          <ac:chgData name="Sandra van Thiel" userId="60332ecc-5264-46d3-a797-5003d75041c2" providerId="ADAL" clId="{1E72FEB2-50AB-4895-A342-1C2794B97121}" dt="2022-09-02T09:15:39.480" v="1625"/>
          <ac:picMkLst>
            <pc:docMk/>
            <pc:sldMk cId="621762460" sldId="285"/>
            <ac:picMk id="5" creationId="{E016B949-7551-481D-A701-3083C9CCA8E3}"/>
          </ac:picMkLst>
        </pc:picChg>
      </pc:sldChg>
      <pc:sldChg chg="addSp delSp modSp add mod ord">
        <pc:chgData name="Sandra van Thiel" userId="60332ecc-5264-46d3-a797-5003d75041c2" providerId="ADAL" clId="{1E72FEB2-50AB-4895-A342-1C2794B97121}" dt="2022-09-02T13:35:42.853" v="6793" actId="13822"/>
        <pc:sldMkLst>
          <pc:docMk/>
          <pc:sldMk cId="2998777346" sldId="286"/>
        </pc:sldMkLst>
        <pc:spChg chg="mod">
          <ac:chgData name="Sandra van Thiel" userId="60332ecc-5264-46d3-a797-5003d75041c2" providerId="ADAL" clId="{1E72FEB2-50AB-4895-A342-1C2794B97121}" dt="2022-09-02T09:42:48.874" v="2268" actId="20577"/>
          <ac:spMkLst>
            <pc:docMk/>
            <pc:sldMk cId="2998777346" sldId="286"/>
            <ac:spMk id="2" creationId="{683218DC-32E3-4B5B-B783-5AB6CF95266A}"/>
          </ac:spMkLst>
        </pc:spChg>
        <pc:spChg chg="del">
          <ac:chgData name="Sandra van Thiel" userId="60332ecc-5264-46d3-a797-5003d75041c2" providerId="ADAL" clId="{1E72FEB2-50AB-4895-A342-1C2794B97121}" dt="2022-09-02T09:42:39.758" v="2244"/>
          <ac:spMkLst>
            <pc:docMk/>
            <pc:sldMk cId="2998777346" sldId="286"/>
            <ac:spMk id="3" creationId="{BB214C1F-E378-4D71-B9BF-B623C1A1F3B3}"/>
          </ac:spMkLst>
        </pc:spChg>
        <pc:spChg chg="add mod">
          <ac:chgData name="Sandra van Thiel" userId="60332ecc-5264-46d3-a797-5003d75041c2" providerId="ADAL" clId="{1E72FEB2-50AB-4895-A342-1C2794B97121}" dt="2022-09-02T09:43:33.758" v="2333" actId="1076"/>
          <ac:spMkLst>
            <pc:docMk/>
            <pc:sldMk cId="2998777346" sldId="286"/>
            <ac:spMk id="5" creationId="{AECA377B-6E39-4559-B625-D77A9AC9E6BE}"/>
          </ac:spMkLst>
        </pc:spChg>
        <pc:picChg chg="add mod">
          <ac:chgData name="Sandra van Thiel" userId="60332ecc-5264-46d3-a797-5003d75041c2" providerId="ADAL" clId="{1E72FEB2-50AB-4895-A342-1C2794B97121}" dt="2022-09-02T09:42:39.758" v="2244"/>
          <ac:picMkLst>
            <pc:docMk/>
            <pc:sldMk cId="2998777346" sldId="286"/>
            <ac:picMk id="4" creationId="{86FA13EC-8CD1-4CA6-8A98-E431EE532380}"/>
          </ac:picMkLst>
        </pc:picChg>
        <pc:cxnChg chg="add mod">
          <ac:chgData name="Sandra van Thiel" userId="60332ecc-5264-46d3-a797-5003d75041c2" providerId="ADAL" clId="{1E72FEB2-50AB-4895-A342-1C2794B97121}" dt="2022-09-02T13:35:42.853" v="6793" actId="13822"/>
          <ac:cxnSpMkLst>
            <pc:docMk/>
            <pc:sldMk cId="2998777346" sldId="286"/>
            <ac:cxnSpMk id="7" creationId="{7B6BB681-7CB3-43C1-9979-3E5CA88A5BD1}"/>
          </ac:cxnSpMkLst>
        </pc:cxnChg>
      </pc:sldChg>
      <pc:sldChg chg="modSp add mod">
        <pc:chgData name="Sandra van Thiel" userId="60332ecc-5264-46d3-a797-5003d75041c2" providerId="ADAL" clId="{1E72FEB2-50AB-4895-A342-1C2794B97121}" dt="2022-09-07T13:29:52.246" v="6848" actId="20577"/>
        <pc:sldMkLst>
          <pc:docMk/>
          <pc:sldMk cId="3094088546" sldId="287"/>
        </pc:sldMkLst>
        <pc:spChg chg="mod">
          <ac:chgData name="Sandra van Thiel" userId="60332ecc-5264-46d3-a797-5003d75041c2" providerId="ADAL" clId="{1E72FEB2-50AB-4895-A342-1C2794B97121}" dt="2022-09-02T10:05:32.226" v="3256" actId="20577"/>
          <ac:spMkLst>
            <pc:docMk/>
            <pc:sldMk cId="3094088546" sldId="287"/>
            <ac:spMk id="2" creationId="{76541FD6-D2CA-40C2-B194-B5FE6320F331}"/>
          </ac:spMkLst>
        </pc:spChg>
        <pc:spChg chg="mod">
          <ac:chgData name="Sandra van Thiel" userId="60332ecc-5264-46d3-a797-5003d75041c2" providerId="ADAL" clId="{1E72FEB2-50AB-4895-A342-1C2794B97121}" dt="2022-09-07T13:29:52.246" v="6848" actId="20577"/>
          <ac:spMkLst>
            <pc:docMk/>
            <pc:sldMk cId="3094088546" sldId="287"/>
            <ac:spMk id="3" creationId="{C7D8450E-341D-4D83-B93B-92EBA4D8BAFF}"/>
          </ac:spMkLst>
        </pc:spChg>
      </pc:sldChg>
      <pc:sldChg chg="add del">
        <pc:chgData name="Sandra van Thiel" userId="60332ecc-5264-46d3-a797-5003d75041c2" providerId="ADAL" clId="{1E72FEB2-50AB-4895-A342-1C2794B97121}" dt="2022-09-02T10:15:47.023" v="4377" actId="47"/>
        <pc:sldMkLst>
          <pc:docMk/>
          <pc:sldMk cId="1981875760" sldId="288"/>
        </pc:sldMkLst>
      </pc:sldChg>
      <pc:sldChg chg="add del">
        <pc:chgData name="Sandra van Thiel" userId="60332ecc-5264-46d3-a797-5003d75041c2" providerId="ADAL" clId="{1E72FEB2-50AB-4895-A342-1C2794B97121}" dt="2022-09-02T10:15:47.591" v="4378" actId="47"/>
        <pc:sldMkLst>
          <pc:docMk/>
          <pc:sldMk cId="289626136" sldId="289"/>
        </pc:sldMkLst>
      </pc:sldChg>
      <pc:sldChg chg="addSp delSp modSp add mod">
        <pc:chgData name="Sandra van Thiel" userId="60332ecc-5264-46d3-a797-5003d75041c2" providerId="ADAL" clId="{1E72FEB2-50AB-4895-A342-1C2794B97121}" dt="2022-09-26T08:49:27.610" v="8425" actId="478"/>
        <pc:sldMkLst>
          <pc:docMk/>
          <pc:sldMk cId="1616260290" sldId="290"/>
        </pc:sldMkLst>
        <pc:spChg chg="mod">
          <ac:chgData name="Sandra van Thiel" userId="60332ecc-5264-46d3-a797-5003d75041c2" providerId="ADAL" clId="{1E72FEB2-50AB-4895-A342-1C2794B97121}" dt="2022-09-02T10:08:34.775" v="3523" actId="20577"/>
          <ac:spMkLst>
            <pc:docMk/>
            <pc:sldMk cId="1616260290" sldId="290"/>
            <ac:spMk id="2" creationId="{683218DC-32E3-4B5B-B783-5AB6CF95266A}"/>
          </ac:spMkLst>
        </pc:spChg>
        <pc:spChg chg="del">
          <ac:chgData name="Sandra van Thiel" userId="60332ecc-5264-46d3-a797-5003d75041c2" providerId="ADAL" clId="{1E72FEB2-50AB-4895-A342-1C2794B97121}" dt="2022-09-02T10:07:34.471" v="3422"/>
          <ac:spMkLst>
            <pc:docMk/>
            <pc:sldMk cId="1616260290" sldId="290"/>
            <ac:spMk id="3" creationId="{BB214C1F-E378-4D71-B9BF-B623C1A1F3B3}"/>
          </ac:spMkLst>
        </pc:spChg>
        <pc:spChg chg="add mod">
          <ac:chgData name="Sandra van Thiel" userId="60332ecc-5264-46d3-a797-5003d75041c2" providerId="ADAL" clId="{1E72FEB2-50AB-4895-A342-1C2794B97121}" dt="2022-09-08T09:31:32.450" v="6929" actId="1076"/>
          <ac:spMkLst>
            <pc:docMk/>
            <pc:sldMk cId="1616260290" sldId="290"/>
            <ac:spMk id="5" creationId="{8144EF5B-D904-4136-9B25-645C4AC0CF2C}"/>
          </ac:spMkLst>
        </pc:spChg>
        <pc:picChg chg="add mod">
          <ac:chgData name="Sandra van Thiel" userId="60332ecc-5264-46d3-a797-5003d75041c2" providerId="ADAL" clId="{1E72FEB2-50AB-4895-A342-1C2794B97121}" dt="2022-09-08T09:31:28.658" v="6928" actId="1076"/>
          <ac:picMkLst>
            <pc:docMk/>
            <pc:sldMk cId="1616260290" sldId="290"/>
            <ac:picMk id="4" creationId="{521C945B-3F29-4FD7-8329-3F7EAA65308C}"/>
          </ac:picMkLst>
        </pc:picChg>
        <pc:cxnChg chg="add del">
          <ac:chgData name="Sandra van Thiel" userId="60332ecc-5264-46d3-a797-5003d75041c2" providerId="ADAL" clId="{1E72FEB2-50AB-4895-A342-1C2794B97121}" dt="2022-09-08T09:31:50.512" v="6931" actId="478"/>
          <ac:cxnSpMkLst>
            <pc:docMk/>
            <pc:sldMk cId="1616260290" sldId="290"/>
            <ac:cxnSpMk id="6" creationId="{0EFE6E0B-64F0-4637-8D62-5CA013C11226}"/>
          </ac:cxnSpMkLst>
        </pc:cxnChg>
        <pc:cxnChg chg="add del mod">
          <ac:chgData name="Sandra van Thiel" userId="60332ecc-5264-46d3-a797-5003d75041c2" providerId="ADAL" clId="{1E72FEB2-50AB-4895-A342-1C2794B97121}" dt="2022-09-26T08:49:27.610" v="8425" actId="478"/>
          <ac:cxnSpMkLst>
            <pc:docMk/>
            <pc:sldMk cId="1616260290" sldId="290"/>
            <ac:cxnSpMk id="8" creationId="{D9B03162-9084-4142-A536-33B52F953A2A}"/>
          </ac:cxnSpMkLst>
        </pc:cxnChg>
      </pc:sldChg>
      <pc:sldChg chg="addSp modSp add mod ord">
        <pc:chgData name="Sandra van Thiel" userId="60332ecc-5264-46d3-a797-5003d75041c2" providerId="ADAL" clId="{1E72FEB2-50AB-4895-A342-1C2794B97121}" dt="2022-09-02T10:17:04.148" v="4386" actId="1076"/>
        <pc:sldMkLst>
          <pc:docMk/>
          <pc:sldMk cId="2385471790" sldId="291"/>
        </pc:sldMkLst>
        <pc:spChg chg="mod">
          <ac:chgData name="Sandra van Thiel" userId="60332ecc-5264-46d3-a797-5003d75041c2" providerId="ADAL" clId="{1E72FEB2-50AB-4895-A342-1C2794B97121}" dt="2022-09-02T10:09:52.815" v="3676" actId="20577"/>
          <ac:spMkLst>
            <pc:docMk/>
            <pc:sldMk cId="2385471790" sldId="291"/>
            <ac:spMk id="2" creationId="{76541FD6-D2CA-40C2-B194-B5FE6320F331}"/>
          </ac:spMkLst>
        </pc:spChg>
        <pc:spChg chg="mod">
          <ac:chgData name="Sandra van Thiel" userId="60332ecc-5264-46d3-a797-5003d75041c2" providerId="ADAL" clId="{1E72FEB2-50AB-4895-A342-1C2794B97121}" dt="2022-09-02T10:17:00.867" v="4385" actId="14100"/>
          <ac:spMkLst>
            <pc:docMk/>
            <pc:sldMk cId="2385471790" sldId="291"/>
            <ac:spMk id="3" creationId="{C7D8450E-341D-4D83-B93B-92EBA4D8BAFF}"/>
          </ac:spMkLst>
        </pc:spChg>
        <pc:picChg chg="add mod">
          <ac:chgData name="Sandra van Thiel" userId="60332ecc-5264-46d3-a797-5003d75041c2" providerId="ADAL" clId="{1E72FEB2-50AB-4895-A342-1C2794B97121}" dt="2022-09-02T10:17:04.148" v="4386" actId="1076"/>
          <ac:picMkLst>
            <pc:docMk/>
            <pc:sldMk cId="2385471790" sldId="291"/>
            <ac:picMk id="4" creationId="{FEAC1401-0845-4FE0-9CB8-56B31B5DE691}"/>
          </ac:picMkLst>
        </pc:picChg>
      </pc:sldChg>
      <pc:sldChg chg="addSp delSp modSp add mod modClrScheme chgLayout">
        <pc:chgData name="Sandra van Thiel" userId="60332ecc-5264-46d3-a797-5003d75041c2" providerId="ADAL" clId="{1E72FEB2-50AB-4895-A342-1C2794B97121}" dt="2022-09-26T08:44:45.686" v="8414" actId="114"/>
        <pc:sldMkLst>
          <pc:docMk/>
          <pc:sldMk cId="3156270372" sldId="292"/>
        </pc:sldMkLst>
        <pc:spChg chg="add mod">
          <ac:chgData name="Sandra van Thiel" userId="60332ecc-5264-46d3-a797-5003d75041c2" providerId="ADAL" clId="{1E72FEB2-50AB-4895-A342-1C2794B97121}" dt="2022-09-26T08:44:45.686" v="8414" actId="114"/>
          <ac:spMkLst>
            <pc:docMk/>
            <pc:sldMk cId="3156270372" sldId="292"/>
            <ac:spMk id="2" creationId="{2F2F2534-2DA3-4934-854E-9EA304E2CA4F}"/>
          </ac:spMkLst>
        </pc:spChg>
        <pc:spChg chg="del mod ord">
          <ac:chgData name="Sandra van Thiel" userId="60332ecc-5264-46d3-a797-5003d75041c2" providerId="ADAL" clId="{1E72FEB2-50AB-4895-A342-1C2794B97121}" dt="2022-09-02T10:55:06.983" v="5517" actId="700"/>
          <ac:spMkLst>
            <pc:docMk/>
            <pc:sldMk cId="3156270372" sldId="292"/>
            <ac:spMk id="2" creationId="{683218DC-32E3-4B5B-B783-5AB6CF95266A}"/>
          </ac:spMkLst>
        </pc:spChg>
        <pc:spChg chg="del">
          <ac:chgData name="Sandra van Thiel" userId="60332ecc-5264-46d3-a797-5003d75041c2" providerId="ADAL" clId="{1E72FEB2-50AB-4895-A342-1C2794B97121}" dt="2022-09-02T10:55:06.983" v="5517" actId="700"/>
          <ac:spMkLst>
            <pc:docMk/>
            <pc:sldMk cId="3156270372" sldId="292"/>
            <ac:spMk id="3" creationId="{BB214C1F-E378-4D71-B9BF-B623C1A1F3B3}"/>
          </ac:spMkLst>
        </pc:spChg>
        <pc:spChg chg="add mod ord">
          <ac:chgData name="Sandra van Thiel" userId="60332ecc-5264-46d3-a797-5003d75041c2" providerId="ADAL" clId="{1E72FEB2-50AB-4895-A342-1C2794B97121}" dt="2022-09-02T10:55:12.134" v="5546" actId="20577"/>
          <ac:spMkLst>
            <pc:docMk/>
            <pc:sldMk cId="3156270372" sldId="292"/>
            <ac:spMk id="4" creationId="{950586C6-ABAB-485E-8CAD-65D1521F09F6}"/>
          </ac:spMkLst>
        </pc:spChg>
        <pc:spChg chg="add mod">
          <ac:chgData name="Sandra van Thiel" userId="60332ecc-5264-46d3-a797-5003d75041c2" providerId="ADAL" clId="{1E72FEB2-50AB-4895-A342-1C2794B97121}" dt="2022-09-08T09:29:04.899" v="6896" actId="207"/>
          <ac:spMkLst>
            <pc:docMk/>
            <pc:sldMk cId="3156270372" sldId="292"/>
            <ac:spMk id="7" creationId="{C1093D16-6FFE-4DEB-B160-757F4F996143}"/>
          </ac:spMkLst>
        </pc:spChg>
        <pc:spChg chg="add mod">
          <ac:chgData name="Sandra van Thiel" userId="60332ecc-5264-46d3-a797-5003d75041c2" providerId="ADAL" clId="{1E72FEB2-50AB-4895-A342-1C2794B97121}" dt="2022-09-08T09:29:02.341" v="6895" actId="207"/>
          <ac:spMkLst>
            <pc:docMk/>
            <pc:sldMk cId="3156270372" sldId="292"/>
            <ac:spMk id="8" creationId="{775F45F3-6CE7-4FBB-9337-65804CB57487}"/>
          </ac:spMkLst>
        </pc:spChg>
        <pc:spChg chg="add mod">
          <ac:chgData name="Sandra van Thiel" userId="60332ecc-5264-46d3-a797-5003d75041c2" providerId="ADAL" clId="{1E72FEB2-50AB-4895-A342-1C2794B97121}" dt="2022-09-02T12:00:45.691" v="6047" actId="20577"/>
          <ac:spMkLst>
            <pc:docMk/>
            <pc:sldMk cId="3156270372" sldId="292"/>
            <ac:spMk id="9" creationId="{2A6273D5-DE65-49EE-ABF5-D0DEE0D306D6}"/>
          </ac:spMkLst>
        </pc:spChg>
        <pc:picChg chg="add mod">
          <ac:chgData name="Sandra van Thiel" userId="60332ecc-5264-46d3-a797-5003d75041c2" providerId="ADAL" clId="{1E72FEB2-50AB-4895-A342-1C2794B97121}" dt="2022-09-02T10:55:25.769" v="5569" actId="1076"/>
          <ac:picMkLst>
            <pc:docMk/>
            <pc:sldMk cId="3156270372" sldId="292"/>
            <ac:picMk id="6" creationId="{00A7601B-5912-45FB-BB91-1D1D915F10FF}"/>
          </ac:picMkLst>
        </pc:picChg>
      </pc:sldChg>
      <pc:sldChg chg="modSp add del mod ord">
        <pc:chgData name="Sandra van Thiel" userId="60332ecc-5264-46d3-a797-5003d75041c2" providerId="ADAL" clId="{1E72FEB2-50AB-4895-A342-1C2794B97121}" dt="2022-09-08T10:17:33.545" v="7280" actId="47"/>
        <pc:sldMkLst>
          <pc:docMk/>
          <pc:sldMk cId="1164577069" sldId="293"/>
        </pc:sldMkLst>
        <pc:spChg chg="mod">
          <ac:chgData name="Sandra van Thiel" userId="60332ecc-5264-46d3-a797-5003d75041c2" providerId="ADAL" clId="{1E72FEB2-50AB-4895-A342-1C2794B97121}" dt="2022-09-08T09:30:30.413" v="6919" actId="6549"/>
          <ac:spMkLst>
            <pc:docMk/>
            <pc:sldMk cId="1164577069" sldId="293"/>
            <ac:spMk id="2" creationId="{76541FD6-D2CA-40C2-B194-B5FE6320F331}"/>
          </ac:spMkLst>
        </pc:spChg>
        <pc:spChg chg="mod">
          <ac:chgData name="Sandra van Thiel" userId="60332ecc-5264-46d3-a797-5003d75041c2" providerId="ADAL" clId="{1E72FEB2-50AB-4895-A342-1C2794B97121}" dt="2022-09-08T09:31:10.910" v="6926" actId="115"/>
          <ac:spMkLst>
            <pc:docMk/>
            <pc:sldMk cId="1164577069" sldId="293"/>
            <ac:spMk id="3" creationId="{C7D8450E-341D-4D83-B93B-92EBA4D8BAFF}"/>
          </ac:spMkLst>
        </pc:spChg>
      </pc:sldChg>
      <pc:sldChg chg="addSp delSp modSp new mod modClrScheme modAnim chgLayout">
        <pc:chgData name="Sandra van Thiel" userId="60332ecc-5264-46d3-a797-5003d75041c2" providerId="ADAL" clId="{1E72FEB2-50AB-4895-A342-1C2794B97121}" dt="2022-09-08T12:25:42.124" v="8332"/>
        <pc:sldMkLst>
          <pc:docMk/>
          <pc:sldMk cId="645092210" sldId="294"/>
        </pc:sldMkLst>
        <pc:spChg chg="del">
          <ac:chgData name="Sandra van Thiel" userId="60332ecc-5264-46d3-a797-5003d75041c2" providerId="ADAL" clId="{1E72FEB2-50AB-4895-A342-1C2794B97121}" dt="2022-09-02T08:57:13.170" v="1214" actId="700"/>
          <ac:spMkLst>
            <pc:docMk/>
            <pc:sldMk cId="645092210" sldId="294"/>
            <ac:spMk id="2" creationId="{D9712CE7-DD4E-4D03-8DFE-0CD9A3F50E2F}"/>
          </ac:spMkLst>
        </pc:spChg>
        <pc:spChg chg="del">
          <ac:chgData name="Sandra van Thiel" userId="60332ecc-5264-46d3-a797-5003d75041c2" providerId="ADAL" clId="{1E72FEB2-50AB-4895-A342-1C2794B97121}" dt="2022-09-02T08:57:13.170" v="1214" actId="700"/>
          <ac:spMkLst>
            <pc:docMk/>
            <pc:sldMk cId="645092210" sldId="294"/>
            <ac:spMk id="3" creationId="{B65B1FCB-B1F2-4616-BA50-0E11F1516FA2}"/>
          </ac:spMkLst>
        </pc:spChg>
        <pc:spChg chg="add mod">
          <ac:chgData name="Sandra van Thiel" userId="60332ecc-5264-46d3-a797-5003d75041c2" providerId="ADAL" clId="{1E72FEB2-50AB-4895-A342-1C2794B97121}" dt="2022-09-02T09:46:31.709" v="2479" actId="20577"/>
          <ac:spMkLst>
            <pc:docMk/>
            <pc:sldMk cId="645092210" sldId="294"/>
            <ac:spMk id="6" creationId="{49124621-D795-4084-B56C-7661246E5CD8}"/>
          </ac:spMkLst>
        </pc:spChg>
        <pc:spChg chg="add del mod">
          <ac:chgData name="Sandra van Thiel" userId="60332ecc-5264-46d3-a797-5003d75041c2" providerId="ADAL" clId="{1E72FEB2-50AB-4895-A342-1C2794B97121}" dt="2022-09-02T09:46:44.281" v="2481" actId="767"/>
          <ac:spMkLst>
            <pc:docMk/>
            <pc:sldMk cId="645092210" sldId="294"/>
            <ac:spMk id="9" creationId="{C9340D08-03A1-466B-B668-01900C59454E}"/>
          </ac:spMkLst>
        </pc:spChg>
        <pc:picChg chg="add mod">
          <ac:chgData name="Sandra van Thiel" userId="60332ecc-5264-46d3-a797-5003d75041c2" providerId="ADAL" clId="{1E72FEB2-50AB-4895-A342-1C2794B97121}" dt="2022-09-08T12:25:38.828" v="8331" actId="1076"/>
          <ac:picMkLst>
            <pc:docMk/>
            <pc:sldMk cId="645092210" sldId="294"/>
            <ac:picMk id="3" creationId="{96133389-C723-49E5-A06C-87E91A8BF61D}"/>
          </ac:picMkLst>
        </pc:picChg>
        <pc:picChg chg="add mod">
          <ac:chgData name="Sandra van Thiel" userId="60332ecc-5264-46d3-a797-5003d75041c2" providerId="ADAL" clId="{1E72FEB2-50AB-4895-A342-1C2794B97121}" dt="2022-09-02T09:47:32.488" v="2487" actId="1076"/>
          <ac:picMkLst>
            <pc:docMk/>
            <pc:sldMk cId="645092210" sldId="294"/>
            <ac:picMk id="5" creationId="{3065F8A2-C9B2-457B-B980-6A650E708799}"/>
          </ac:picMkLst>
        </pc:picChg>
        <pc:picChg chg="add mod">
          <ac:chgData name="Sandra van Thiel" userId="60332ecc-5264-46d3-a797-5003d75041c2" providerId="ADAL" clId="{1E72FEB2-50AB-4895-A342-1C2794B97121}" dt="2022-09-02T09:47:33.987" v="2488" actId="1076"/>
          <ac:picMkLst>
            <pc:docMk/>
            <pc:sldMk cId="645092210" sldId="294"/>
            <ac:picMk id="8" creationId="{30753F59-3672-4DB2-A3A4-A02E76DD894B}"/>
          </ac:picMkLst>
        </pc:picChg>
        <pc:cxnChg chg="add mod">
          <ac:chgData name="Sandra van Thiel" userId="60332ecc-5264-46d3-a797-5003d75041c2" providerId="ADAL" clId="{1E72FEB2-50AB-4895-A342-1C2794B97121}" dt="2022-09-02T10:04:16.518" v="3176" actId="13822"/>
          <ac:cxnSpMkLst>
            <pc:docMk/>
            <pc:sldMk cId="645092210" sldId="294"/>
            <ac:cxnSpMk id="11" creationId="{BE639CAA-0781-4564-ADF1-0F3E365E4953}"/>
          </ac:cxnSpMkLst>
        </pc:cxnChg>
        <pc:cxnChg chg="add mod">
          <ac:chgData name="Sandra van Thiel" userId="60332ecc-5264-46d3-a797-5003d75041c2" providerId="ADAL" clId="{1E72FEB2-50AB-4895-A342-1C2794B97121}" dt="2022-09-02T10:04:29.325" v="3178" actId="13822"/>
          <ac:cxnSpMkLst>
            <pc:docMk/>
            <pc:sldMk cId="645092210" sldId="294"/>
            <ac:cxnSpMk id="13" creationId="{9B56CEED-0807-4227-ACB6-2F5A3C00D68C}"/>
          </ac:cxnSpMkLst>
        </pc:cxnChg>
        <pc:cxnChg chg="add mod">
          <ac:chgData name="Sandra van Thiel" userId="60332ecc-5264-46d3-a797-5003d75041c2" providerId="ADAL" clId="{1E72FEB2-50AB-4895-A342-1C2794B97121}" dt="2022-09-02T10:04:43.485" v="3180" actId="13822"/>
          <ac:cxnSpMkLst>
            <pc:docMk/>
            <pc:sldMk cId="645092210" sldId="294"/>
            <ac:cxnSpMk id="15" creationId="{7A81C778-0558-420A-A177-7DD57823D5F4}"/>
          </ac:cxnSpMkLst>
        </pc:cxnChg>
      </pc:sldChg>
      <pc:sldChg chg="addSp delSp modSp new mod modClrScheme chgLayout">
        <pc:chgData name="Sandra van Thiel" userId="60332ecc-5264-46d3-a797-5003d75041c2" providerId="ADAL" clId="{1E72FEB2-50AB-4895-A342-1C2794B97121}" dt="2022-09-02T09:31:13.184" v="2119" actId="1076"/>
        <pc:sldMkLst>
          <pc:docMk/>
          <pc:sldMk cId="2902430076" sldId="295"/>
        </pc:sldMkLst>
        <pc:spChg chg="del">
          <ac:chgData name="Sandra van Thiel" userId="60332ecc-5264-46d3-a797-5003d75041c2" providerId="ADAL" clId="{1E72FEB2-50AB-4895-A342-1C2794B97121}" dt="2022-09-02T09:17:22.334" v="1643" actId="700"/>
          <ac:spMkLst>
            <pc:docMk/>
            <pc:sldMk cId="2902430076" sldId="295"/>
            <ac:spMk id="2" creationId="{49A47B79-CEA1-411A-ABF9-1F8A3BC5464A}"/>
          </ac:spMkLst>
        </pc:spChg>
        <pc:spChg chg="del">
          <ac:chgData name="Sandra van Thiel" userId="60332ecc-5264-46d3-a797-5003d75041c2" providerId="ADAL" clId="{1E72FEB2-50AB-4895-A342-1C2794B97121}" dt="2022-09-02T09:17:22.334" v="1643" actId="700"/>
          <ac:spMkLst>
            <pc:docMk/>
            <pc:sldMk cId="2902430076" sldId="295"/>
            <ac:spMk id="3" creationId="{A7A3C769-665C-4DC6-AF3E-6ACAB19712F5}"/>
          </ac:spMkLst>
        </pc:spChg>
        <pc:graphicFrameChg chg="add mod modGraphic">
          <ac:chgData name="Sandra van Thiel" userId="60332ecc-5264-46d3-a797-5003d75041c2" providerId="ADAL" clId="{1E72FEB2-50AB-4895-A342-1C2794B97121}" dt="2022-09-02T09:22:10.277" v="1781" actId="1076"/>
          <ac:graphicFrameMkLst>
            <pc:docMk/>
            <pc:sldMk cId="2902430076" sldId="295"/>
            <ac:graphicFrameMk id="4" creationId="{F0FA3B2E-A2A9-4688-A1F8-6F0C4860BC25}"/>
          </ac:graphicFrameMkLst>
        </pc:graphicFrameChg>
        <pc:picChg chg="add mod">
          <ac:chgData name="Sandra van Thiel" userId="60332ecc-5264-46d3-a797-5003d75041c2" providerId="ADAL" clId="{1E72FEB2-50AB-4895-A342-1C2794B97121}" dt="2022-09-02T09:31:13.184" v="2119" actId="1076"/>
          <ac:picMkLst>
            <pc:docMk/>
            <pc:sldMk cId="2902430076" sldId="295"/>
            <ac:picMk id="5" creationId="{3B478DF9-766E-48C7-919E-9813D57048FF}"/>
          </ac:picMkLst>
        </pc:picChg>
      </pc:sldChg>
      <pc:sldChg chg="addSp delSp modSp new mod modClrScheme chgLayout">
        <pc:chgData name="Sandra van Thiel" userId="60332ecc-5264-46d3-a797-5003d75041c2" providerId="ADAL" clId="{1E72FEB2-50AB-4895-A342-1C2794B97121}" dt="2022-09-02T09:27:22.510" v="1949" actId="1076"/>
        <pc:sldMkLst>
          <pc:docMk/>
          <pc:sldMk cId="3273644772" sldId="296"/>
        </pc:sldMkLst>
        <pc:spChg chg="mod ord">
          <ac:chgData name="Sandra van Thiel" userId="60332ecc-5264-46d3-a797-5003d75041c2" providerId="ADAL" clId="{1E72FEB2-50AB-4895-A342-1C2794B97121}" dt="2022-09-02T09:26:07.632" v="1826" actId="700"/>
          <ac:spMkLst>
            <pc:docMk/>
            <pc:sldMk cId="3273644772" sldId="296"/>
            <ac:spMk id="2" creationId="{D7BB22CE-362B-45FD-B60F-B91453799A3F}"/>
          </ac:spMkLst>
        </pc:spChg>
        <pc:spChg chg="del">
          <ac:chgData name="Sandra van Thiel" userId="60332ecc-5264-46d3-a797-5003d75041c2" providerId="ADAL" clId="{1E72FEB2-50AB-4895-A342-1C2794B97121}" dt="2022-09-02T09:25:34.637" v="1822"/>
          <ac:spMkLst>
            <pc:docMk/>
            <pc:sldMk cId="3273644772" sldId="296"/>
            <ac:spMk id="3" creationId="{43902E35-C77A-4334-8473-644191C26466}"/>
          </ac:spMkLst>
        </pc:spChg>
        <pc:picChg chg="add mod ord">
          <ac:chgData name="Sandra van Thiel" userId="60332ecc-5264-46d3-a797-5003d75041c2" providerId="ADAL" clId="{1E72FEB2-50AB-4895-A342-1C2794B97121}" dt="2022-09-02T09:27:20.633" v="1948" actId="1076"/>
          <ac:picMkLst>
            <pc:docMk/>
            <pc:sldMk cId="3273644772" sldId="296"/>
            <ac:picMk id="4" creationId="{2D66736F-9F81-4BE0-B6FA-E9EE5130A41C}"/>
          </ac:picMkLst>
        </pc:picChg>
        <pc:picChg chg="add mod">
          <ac:chgData name="Sandra van Thiel" userId="60332ecc-5264-46d3-a797-5003d75041c2" providerId="ADAL" clId="{1E72FEB2-50AB-4895-A342-1C2794B97121}" dt="2022-09-02T09:27:22.510" v="1949" actId="1076"/>
          <ac:picMkLst>
            <pc:docMk/>
            <pc:sldMk cId="3273644772" sldId="296"/>
            <ac:picMk id="5" creationId="{494EF623-2B65-4196-B707-9A4A00A95EE5}"/>
          </ac:picMkLst>
        </pc:picChg>
      </pc:sldChg>
      <pc:sldChg chg="addSp modSp new mod ord">
        <pc:chgData name="Sandra van Thiel" userId="60332ecc-5264-46d3-a797-5003d75041c2" providerId="ADAL" clId="{1E72FEB2-50AB-4895-A342-1C2794B97121}" dt="2022-09-02T09:41:27.159" v="2237" actId="255"/>
        <pc:sldMkLst>
          <pc:docMk/>
          <pc:sldMk cId="1824626253" sldId="297"/>
        </pc:sldMkLst>
        <pc:spChg chg="mod">
          <ac:chgData name="Sandra van Thiel" userId="60332ecc-5264-46d3-a797-5003d75041c2" providerId="ADAL" clId="{1E72FEB2-50AB-4895-A342-1C2794B97121}" dt="2022-09-02T09:26:25.213" v="1827"/>
          <ac:spMkLst>
            <pc:docMk/>
            <pc:sldMk cId="1824626253" sldId="297"/>
            <ac:spMk id="2" creationId="{5C848E0B-A2B4-4B28-84F4-5E3024E8F7E2}"/>
          </ac:spMkLst>
        </pc:spChg>
        <pc:spChg chg="mod">
          <ac:chgData name="Sandra van Thiel" userId="60332ecc-5264-46d3-a797-5003d75041c2" providerId="ADAL" clId="{1E72FEB2-50AB-4895-A342-1C2794B97121}" dt="2022-09-02T09:41:27.159" v="2237" actId="255"/>
          <ac:spMkLst>
            <pc:docMk/>
            <pc:sldMk cId="1824626253" sldId="297"/>
            <ac:spMk id="3" creationId="{3019923A-EC38-4A32-B13F-924CF07926FB}"/>
          </ac:spMkLst>
        </pc:spChg>
        <pc:picChg chg="add mod">
          <ac:chgData name="Sandra van Thiel" userId="60332ecc-5264-46d3-a797-5003d75041c2" providerId="ADAL" clId="{1E72FEB2-50AB-4895-A342-1C2794B97121}" dt="2022-09-02T09:33:56.743" v="2188" actId="1076"/>
          <ac:picMkLst>
            <pc:docMk/>
            <pc:sldMk cId="1824626253" sldId="297"/>
            <ac:picMk id="5" creationId="{08B837BA-5033-40DB-B891-72DC4C3270AD}"/>
          </ac:picMkLst>
        </pc:picChg>
        <pc:picChg chg="add mod">
          <ac:chgData name="Sandra van Thiel" userId="60332ecc-5264-46d3-a797-5003d75041c2" providerId="ADAL" clId="{1E72FEB2-50AB-4895-A342-1C2794B97121}" dt="2022-09-02T09:34:49.294" v="2193" actId="1076"/>
          <ac:picMkLst>
            <pc:docMk/>
            <pc:sldMk cId="1824626253" sldId="297"/>
            <ac:picMk id="7" creationId="{0BF657A1-5E0C-4892-AA7C-40325519147E}"/>
          </ac:picMkLst>
        </pc:picChg>
        <pc:picChg chg="add mod">
          <ac:chgData name="Sandra van Thiel" userId="60332ecc-5264-46d3-a797-5003d75041c2" providerId="ADAL" clId="{1E72FEB2-50AB-4895-A342-1C2794B97121}" dt="2022-09-02T09:36:52.774" v="2196" actId="1076"/>
          <ac:picMkLst>
            <pc:docMk/>
            <pc:sldMk cId="1824626253" sldId="297"/>
            <ac:picMk id="9" creationId="{60A46ED0-A47E-4B6E-B58E-5C3727A842A0}"/>
          </ac:picMkLst>
        </pc:picChg>
      </pc:sldChg>
      <pc:sldChg chg="addSp delSp modSp new mod">
        <pc:chgData name="Sandra van Thiel" userId="60332ecc-5264-46d3-a797-5003d75041c2" providerId="ADAL" clId="{1E72FEB2-50AB-4895-A342-1C2794B97121}" dt="2022-09-02T10:02:20.305" v="3012" actId="1076"/>
        <pc:sldMkLst>
          <pc:docMk/>
          <pc:sldMk cId="1710609712" sldId="298"/>
        </pc:sldMkLst>
        <pc:spChg chg="mod">
          <ac:chgData name="Sandra van Thiel" userId="60332ecc-5264-46d3-a797-5003d75041c2" providerId="ADAL" clId="{1E72FEB2-50AB-4895-A342-1C2794B97121}" dt="2022-09-02T10:02:06.497" v="3008" actId="20577"/>
          <ac:spMkLst>
            <pc:docMk/>
            <pc:sldMk cId="1710609712" sldId="298"/>
            <ac:spMk id="2" creationId="{325D0924-C98F-40BC-9CAE-AE2EB3CE667E}"/>
          </ac:spMkLst>
        </pc:spChg>
        <pc:spChg chg="del">
          <ac:chgData name="Sandra van Thiel" userId="60332ecc-5264-46d3-a797-5003d75041c2" providerId="ADAL" clId="{1E72FEB2-50AB-4895-A342-1C2794B97121}" dt="2022-09-02T09:32:04.014" v="2121"/>
          <ac:spMkLst>
            <pc:docMk/>
            <pc:sldMk cId="1710609712" sldId="298"/>
            <ac:spMk id="3" creationId="{9FA7F684-7E6F-438D-8488-ED1529C8553C}"/>
          </ac:spMkLst>
        </pc:spChg>
        <pc:picChg chg="add mod">
          <ac:chgData name="Sandra van Thiel" userId="60332ecc-5264-46d3-a797-5003d75041c2" providerId="ADAL" clId="{1E72FEB2-50AB-4895-A342-1C2794B97121}" dt="2022-09-02T10:02:20.305" v="3012" actId="1076"/>
          <ac:picMkLst>
            <pc:docMk/>
            <pc:sldMk cId="1710609712" sldId="298"/>
            <ac:picMk id="4" creationId="{0808467F-215D-45B8-825F-B7EDFBDE3D92}"/>
          </ac:picMkLst>
        </pc:picChg>
        <pc:picChg chg="add mod">
          <ac:chgData name="Sandra van Thiel" userId="60332ecc-5264-46d3-a797-5003d75041c2" providerId="ADAL" clId="{1E72FEB2-50AB-4895-A342-1C2794B97121}" dt="2022-09-02T10:02:19.002" v="3011" actId="1076"/>
          <ac:picMkLst>
            <pc:docMk/>
            <pc:sldMk cId="1710609712" sldId="298"/>
            <ac:picMk id="5" creationId="{3001AD79-F830-4431-9789-B141BA317609}"/>
          </ac:picMkLst>
        </pc:picChg>
      </pc:sldChg>
      <pc:sldChg chg="addSp delSp modSp new del mod modClrScheme chgLayout">
        <pc:chgData name="Sandra van Thiel" userId="60332ecc-5264-46d3-a797-5003d75041c2" providerId="ADAL" clId="{1E72FEB2-50AB-4895-A342-1C2794B97121}" dt="2022-09-02T10:44:20.542" v="5138" actId="47"/>
        <pc:sldMkLst>
          <pc:docMk/>
          <pc:sldMk cId="2869290316" sldId="299"/>
        </pc:sldMkLst>
        <pc:spChg chg="del">
          <ac:chgData name="Sandra van Thiel" userId="60332ecc-5264-46d3-a797-5003d75041c2" providerId="ADAL" clId="{1E72FEB2-50AB-4895-A342-1C2794B97121}" dt="2022-09-02T10:33:38.940" v="4717" actId="700"/>
          <ac:spMkLst>
            <pc:docMk/>
            <pc:sldMk cId="2869290316" sldId="299"/>
            <ac:spMk id="2" creationId="{E9FEB43E-0876-47B6-BB87-020D68059CBF}"/>
          </ac:spMkLst>
        </pc:spChg>
        <pc:spChg chg="del">
          <ac:chgData name="Sandra van Thiel" userId="60332ecc-5264-46d3-a797-5003d75041c2" providerId="ADAL" clId="{1E72FEB2-50AB-4895-A342-1C2794B97121}" dt="2022-09-02T10:33:38.940" v="4717" actId="700"/>
          <ac:spMkLst>
            <pc:docMk/>
            <pc:sldMk cId="2869290316" sldId="299"/>
            <ac:spMk id="3" creationId="{290FB1AA-1CD9-4D81-AF79-ECEADBA7C3ED}"/>
          </ac:spMkLst>
        </pc:spChg>
        <pc:picChg chg="add del mod">
          <ac:chgData name="Sandra van Thiel" userId="60332ecc-5264-46d3-a797-5003d75041c2" providerId="ADAL" clId="{1E72FEB2-50AB-4895-A342-1C2794B97121}" dt="2022-09-02T10:43:52.822" v="5133" actId="21"/>
          <ac:picMkLst>
            <pc:docMk/>
            <pc:sldMk cId="2869290316" sldId="299"/>
            <ac:picMk id="5" creationId="{C7E85C56-A3DE-4B62-92C2-23A2AB831779}"/>
          </ac:picMkLst>
        </pc:picChg>
      </pc:sldChg>
      <pc:sldChg chg="addSp delSp modSp new del mod ord modClrScheme chgLayout">
        <pc:chgData name="Sandra van Thiel" userId="60332ecc-5264-46d3-a797-5003d75041c2" providerId="ADAL" clId="{1E72FEB2-50AB-4895-A342-1C2794B97121}" dt="2022-09-08T12:25:50.969" v="8333" actId="47"/>
        <pc:sldMkLst>
          <pc:docMk/>
          <pc:sldMk cId="3114949612" sldId="300"/>
        </pc:sldMkLst>
        <pc:spChg chg="del">
          <ac:chgData name="Sandra van Thiel" userId="60332ecc-5264-46d3-a797-5003d75041c2" providerId="ADAL" clId="{1E72FEB2-50AB-4895-A342-1C2794B97121}" dt="2022-09-02T10:19:52.857" v="4388" actId="700"/>
          <ac:spMkLst>
            <pc:docMk/>
            <pc:sldMk cId="3114949612" sldId="300"/>
            <ac:spMk id="2" creationId="{1E358033-540B-4EF4-88DA-92160857FA4E}"/>
          </ac:spMkLst>
        </pc:spChg>
        <pc:spChg chg="del">
          <ac:chgData name="Sandra van Thiel" userId="60332ecc-5264-46d3-a797-5003d75041c2" providerId="ADAL" clId="{1E72FEB2-50AB-4895-A342-1C2794B97121}" dt="2022-09-02T10:19:52.857" v="4388" actId="700"/>
          <ac:spMkLst>
            <pc:docMk/>
            <pc:sldMk cId="3114949612" sldId="300"/>
            <ac:spMk id="3" creationId="{C2AA9DE2-0323-43A8-8C07-88240D5E7874}"/>
          </ac:spMkLst>
        </pc:spChg>
        <pc:picChg chg="add del mod">
          <ac:chgData name="Sandra van Thiel" userId="60332ecc-5264-46d3-a797-5003d75041c2" providerId="ADAL" clId="{1E72FEB2-50AB-4895-A342-1C2794B97121}" dt="2022-09-02T10:20:12.241" v="4392" actId="478"/>
          <ac:picMkLst>
            <pc:docMk/>
            <pc:sldMk cId="3114949612" sldId="300"/>
            <ac:picMk id="4" creationId="{EC657E0A-9677-4074-8A51-EA8444F35273}"/>
          </ac:picMkLst>
        </pc:picChg>
        <pc:picChg chg="add mod">
          <ac:chgData name="Sandra van Thiel" userId="60332ecc-5264-46d3-a797-5003d75041c2" providerId="ADAL" clId="{1E72FEB2-50AB-4895-A342-1C2794B97121}" dt="2022-09-02T10:21:01.438" v="4395" actId="1076"/>
          <ac:picMkLst>
            <pc:docMk/>
            <pc:sldMk cId="3114949612" sldId="300"/>
            <ac:picMk id="6" creationId="{A016CA05-E43B-450B-A9FC-6F4DBA78F918}"/>
          </ac:picMkLst>
        </pc:picChg>
      </pc:sldChg>
      <pc:sldChg chg="addSp modSp new mod">
        <pc:chgData name="Sandra van Thiel" userId="60332ecc-5264-46d3-a797-5003d75041c2" providerId="ADAL" clId="{1E72FEB2-50AB-4895-A342-1C2794B97121}" dt="2022-09-02T11:58:51.777" v="6027" actId="6549"/>
        <pc:sldMkLst>
          <pc:docMk/>
          <pc:sldMk cId="4031453829" sldId="301"/>
        </pc:sldMkLst>
        <pc:spChg chg="mod">
          <ac:chgData name="Sandra van Thiel" userId="60332ecc-5264-46d3-a797-5003d75041c2" providerId="ADAL" clId="{1E72FEB2-50AB-4895-A342-1C2794B97121}" dt="2022-09-02T11:58:22.887" v="6023" actId="6549"/>
          <ac:spMkLst>
            <pc:docMk/>
            <pc:sldMk cId="4031453829" sldId="301"/>
            <ac:spMk id="2" creationId="{C79E82B2-461B-4B2B-BB1A-2108C0441F70}"/>
          </ac:spMkLst>
        </pc:spChg>
        <pc:spChg chg="mod">
          <ac:chgData name="Sandra van Thiel" userId="60332ecc-5264-46d3-a797-5003d75041c2" providerId="ADAL" clId="{1E72FEB2-50AB-4895-A342-1C2794B97121}" dt="2022-09-02T11:58:51.777" v="6027" actId="6549"/>
          <ac:spMkLst>
            <pc:docMk/>
            <pc:sldMk cId="4031453829" sldId="301"/>
            <ac:spMk id="3" creationId="{46AA2A83-9872-466D-AB70-3038FE8BC715}"/>
          </ac:spMkLst>
        </pc:spChg>
        <pc:picChg chg="add mod">
          <ac:chgData name="Sandra van Thiel" userId="60332ecc-5264-46d3-a797-5003d75041c2" providerId="ADAL" clId="{1E72FEB2-50AB-4895-A342-1C2794B97121}" dt="2022-09-02T09:52:17.428" v="2819" actId="1076"/>
          <ac:picMkLst>
            <pc:docMk/>
            <pc:sldMk cId="4031453829" sldId="301"/>
            <ac:picMk id="4" creationId="{8DACCB56-4355-4857-A158-11333990CA7F}"/>
          </ac:picMkLst>
        </pc:picChg>
      </pc:sldChg>
      <pc:sldChg chg="addSp delSp modSp new mod modAnim">
        <pc:chgData name="Sandra van Thiel" userId="60332ecc-5264-46d3-a797-5003d75041c2" providerId="ADAL" clId="{1E72FEB2-50AB-4895-A342-1C2794B97121}" dt="2022-09-08T09:28:28.526" v="6894" actId="208"/>
        <pc:sldMkLst>
          <pc:docMk/>
          <pc:sldMk cId="3441661139" sldId="302"/>
        </pc:sldMkLst>
        <pc:spChg chg="mod">
          <ac:chgData name="Sandra van Thiel" userId="60332ecc-5264-46d3-a797-5003d75041c2" providerId="ADAL" clId="{1E72FEB2-50AB-4895-A342-1C2794B97121}" dt="2022-09-02T10:38:53.826" v="5047" actId="20577"/>
          <ac:spMkLst>
            <pc:docMk/>
            <pc:sldMk cId="3441661139" sldId="302"/>
            <ac:spMk id="2" creationId="{89C628EB-94CF-4B71-A284-80EF5315D157}"/>
          </ac:spMkLst>
        </pc:spChg>
        <pc:spChg chg="mod">
          <ac:chgData name="Sandra van Thiel" userId="60332ecc-5264-46d3-a797-5003d75041c2" providerId="ADAL" clId="{1E72FEB2-50AB-4895-A342-1C2794B97121}" dt="2022-09-02T11:57:56.708" v="6015" actId="20577"/>
          <ac:spMkLst>
            <pc:docMk/>
            <pc:sldMk cId="3441661139" sldId="302"/>
            <ac:spMk id="3" creationId="{0BD751B4-9369-47FE-A52D-21251292E1EE}"/>
          </ac:spMkLst>
        </pc:spChg>
        <pc:spChg chg="add del mod">
          <ac:chgData name="Sandra van Thiel" userId="60332ecc-5264-46d3-a797-5003d75041c2" providerId="ADAL" clId="{1E72FEB2-50AB-4895-A342-1C2794B97121}" dt="2022-09-07T13:30:43.748" v="6850" actId="478"/>
          <ac:spMkLst>
            <pc:docMk/>
            <pc:sldMk cId="3441661139" sldId="302"/>
            <ac:spMk id="5" creationId="{BAC0BF67-8A12-491B-921A-41AF0746C56D}"/>
          </ac:spMkLst>
        </pc:spChg>
        <pc:spChg chg="add del mod">
          <ac:chgData name="Sandra van Thiel" userId="60332ecc-5264-46d3-a797-5003d75041c2" providerId="ADAL" clId="{1E72FEB2-50AB-4895-A342-1C2794B97121}" dt="2022-09-07T13:31:00.795" v="6854" actId="478"/>
          <ac:spMkLst>
            <pc:docMk/>
            <pc:sldMk cId="3441661139" sldId="302"/>
            <ac:spMk id="6" creationId="{7E844A89-E7B2-4342-A63C-2E92BD68D450}"/>
          </ac:spMkLst>
        </pc:spChg>
        <pc:picChg chg="add mod">
          <ac:chgData name="Sandra van Thiel" userId="60332ecc-5264-46d3-a797-5003d75041c2" providerId="ADAL" clId="{1E72FEB2-50AB-4895-A342-1C2794B97121}" dt="2022-09-08T09:28:28.526" v="6894" actId="208"/>
          <ac:picMkLst>
            <pc:docMk/>
            <pc:sldMk cId="3441661139" sldId="302"/>
            <ac:picMk id="4" creationId="{FED09D41-9D0F-40DC-B0D5-1CE4C03EE670}"/>
          </ac:picMkLst>
        </pc:picChg>
      </pc:sldChg>
      <pc:sldChg chg="addSp delSp modSp new mod">
        <pc:chgData name="Sandra van Thiel" userId="60332ecc-5264-46d3-a797-5003d75041c2" providerId="ADAL" clId="{1E72FEB2-50AB-4895-A342-1C2794B97121}" dt="2022-09-08T12:26:39.138" v="8337" actId="14100"/>
        <pc:sldMkLst>
          <pc:docMk/>
          <pc:sldMk cId="3378294176" sldId="303"/>
        </pc:sldMkLst>
        <pc:spChg chg="mod">
          <ac:chgData name="Sandra van Thiel" userId="60332ecc-5264-46d3-a797-5003d75041c2" providerId="ADAL" clId="{1E72FEB2-50AB-4895-A342-1C2794B97121}" dt="2022-09-08T10:19:29.734" v="7441" actId="20577"/>
          <ac:spMkLst>
            <pc:docMk/>
            <pc:sldMk cId="3378294176" sldId="303"/>
            <ac:spMk id="2" creationId="{D5D53041-EED5-4971-A8A2-16561B536639}"/>
          </ac:spMkLst>
        </pc:spChg>
        <pc:spChg chg="del mod">
          <ac:chgData name="Sandra van Thiel" userId="60332ecc-5264-46d3-a797-5003d75041c2" providerId="ADAL" clId="{1E72FEB2-50AB-4895-A342-1C2794B97121}" dt="2022-09-02T12:03:47.413" v="6146"/>
          <ac:spMkLst>
            <pc:docMk/>
            <pc:sldMk cId="3378294176" sldId="303"/>
            <ac:spMk id="3" creationId="{7615B40E-730C-4B0D-BA13-7D483A3AF4D1}"/>
          </ac:spMkLst>
        </pc:spChg>
        <pc:spChg chg="add mod">
          <ac:chgData name="Sandra van Thiel" userId="60332ecc-5264-46d3-a797-5003d75041c2" providerId="ADAL" clId="{1E72FEB2-50AB-4895-A342-1C2794B97121}" dt="2022-09-08T12:26:39.138" v="8337" actId="14100"/>
          <ac:spMkLst>
            <pc:docMk/>
            <pc:sldMk cId="3378294176" sldId="303"/>
            <ac:spMk id="4" creationId="{2BE7CF5C-1D1B-4DB4-BED8-529651D77883}"/>
          </ac:spMkLst>
        </pc:spChg>
        <pc:picChg chg="add del mod">
          <ac:chgData name="Sandra van Thiel" userId="60332ecc-5264-46d3-a797-5003d75041c2" providerId="ADAL" clId="{1E72FEB2-50AB-4895-A342-1C2794B97121}" dt="2022-09-02T12:03:49.458" v="6147" actId="478"/>
          <ac:picMkLst>
            <pc:docMk/>
            <pc:sldMk cId="3378294176" sldId="303"/>
            <ac:picMk id="2050" creationId="{733A5CA3-0DCA-497B-B5AC-B38622E98C52}"/>
          </ac:picMkLst>
        </pc:picChg>
      </pc:sldChg>
      <pc:sldChg chg="modSp new mod ord">
        <pc:chgData name="Sandra van Thiel" userId="60332ecc-5264-46d3-a797-5003d75041c2" providerId="ADAL" clId="{1E72FEB2-50AB-4895-A342-1C2794B97121}" dt="2022-09-08T12:26:58.209" v="8359" actId="20577"/>
        <pc:sldMkLst>
          <pc:docMk/>
          <pc:sldMk cId="225379117" sldId="304"/>
        </pc:sldMkLst>
        <pc:spChg chg="mod">
          <ac:chgData name="Sandra van Thiel" userId="60332ecc-5264-46d3-a797-5003d75041c2" providerId="ADAL" clId="{1E72FEB2-50AB-4895-A342-1C2794B97121}" dt="2022-09-08T10:18:12.427" v="7307" actId="20577"/>
          <ac:spMkLst>
            <pc:docMk/>
            <pc:sldMk cId="225379117" sldId="304"/>
            <ac:spMk id="2" creationId="{0A1F077A-9DEC-4540-A8A1-329A2F9529BE}"/>
          </ac:spMkLst>
        </pc:spChg>
        <pc:spChg chg="mod">
          <ac:chgData name="Sandra van Thiel" userId="60332ecc-5264-46d3-a797-5003d75041c2" providerId="ADAL" clId="{1E72FEB2-50AB-4895-A342-1C2794B97121}" dt="2022-09-08T12:26:58.209" v="8359" actId="20577"/>
          <ac:spMkLst>
            <pc:docMk/>
            <pc:sldMk cId="225379117" sldId="304"/>
            <ac:spMk id="3" creationId="{777E8342-B6BB-4ED4-A0B4-6DBA4DFA339B}"/>
          </ac:spMkLst>
        </pc:spChg>
      </pc:sldChg>
      <pc:sldChg chg="modSp new del mod ord">
        <pc:chgData name="Sandra van Thiel" userId="60332ecc-5264-46d3-a797-5003d75041c2" providerId="ADAL" clId="{1E72FEB2-50AB-4895-A342-1C2794B97121}" dt="2022-09-08T10:17:32.473" v="7278" actId="47"/>
        <pc:sldMkLst>
          <pc:docMk/>
          <pc:sldMk cId="4215736692" sldId="305"/>
        </pc:sldMkLst>
        <pc:spChg chg="mod">
          <ac:chgData name="Sandra van Thiel" userId="60332ecc-5264-46d3-a797-5003d75041c2" providerId="ADAL" clId="{1E72FEB2-50AB-4895-A342-1C2794B97121}" dt="2022-09-08T10:00:24.071" v="7010" actId="20577"/>
          <ac:spMkLst>
            <pc:docMk/>
            <pc:sldMk cId="4215736692" sldId="305"/>
            <ac:spMk id="2" creationId="{856B80BD-1792-472C-9C69-9462F0E15BB3}"/>
          </ac:spMkLst>
        </pc:spChg>
        <pc:spChg chg="mod">
          <ac:chgData name="Sandra van Thiel" userId="60332ecc-5264-46d3-a797-5003d75041c2" providerId="ADAL" clId="{1E72FEB2-50AB-4895-A342-1C2794B97121}" dt="2022-09-08T10:08:55.908" v="7223" actId="21"/>
          <ac:spMkLst>
            <pc:docMk/>
            <pc:sldMk cId="4215736692" sldId="305"/>
            <ac:spMk id="3" creationId="{064B2111-2898-491E-BA19-B62403F20AC6}"/>
          </ac:spMkLst>
        </pc:spChg>
      </pc:sldChg>
      <pc:sldChg chg="modSp new mod">
        <pc:chgData name="Sandra van Thiel" userId="60332ecc-5264-46d3-a797-5003d75041c2" providerId="ADAL" clId="{1E72FEB2-50AB-4895-A342-1C2794B97121}" dt="2022-09-08T10:19:21.422" v="7422" actId="20577"/>
        <pc:sldMkLst>
          <pc:docMk/>
          <pc:sldMk cId="1682472998" sldId="306"/>
        </pc:sldMkLst>
        <pc:spChg chg="mod">
          <ac:chgData name="Sandra van Thiel" userId="60332ecc-5264-46d3-a797-5003d75041c2" providerId="ADAL" clId="{1E72FEB2-50AB-4895-A342-1C2794B97121}" dt="2022-09-08T10:19:21.422" v="7422" actId="20577"/>
          <ac:spMkLst>
            <pc:docMk/>
            <pc:sldMk cId="1682472998" sldId="306"/>
            <ac:spMk id="2" creationId="{DAF14D2C-42BB-4D95-915D-36DED85CE049}"/>
          </ac:spMkLst>
        </pc:spChg>
        <pc:spChg chg="mod">
          <ac:chgData name="Sandra van Thiel" userId="60332ecc-5264-46d3-a797-5003d75041c2" providerId="ADAL" clId="{1E72FEB2-50AB-4895-A342-1C2794B97121}" dt="2022-09-08T09:30:17.934" v="6918" actId="115"/>
          <ac:spMkLst>
            <pc:docMk/>
            <pc:sldMk cId="1682472998" sldId="306"/>
            <ac:spMk id="3" creationId="{B74F291B-9DD2-4B53-9700-7AC9EEAC8E3E}"/>
          </ac:spMkLst>
        </pc:spChg>
      </pc:sldChg>
      <pc:sldChg chg="modSp new mod">
        <pc:chgData name="Sandra van Thiel" userId="60332ecc-5264-46d3-a797-5003d75041c2" providerId="ADAL" clId="{1E72FEB2-50AB-4895-A342-1C2794B97121}" dt="2022-09-26T08:47:51.468" v="8424" actId="115"/>
        <pc:sldMkLst>
          <pc:docMk/>
          <pc:sldMk cId="3209689876" sldId="307"/>
        </pc:sldMkLst>
        <pc:spChg chg="mod">
          <ac:chgData name="Sandra van Thiel" userId="60332ecc-5264-46d3-a797-5003d75041c2" providerId="ADAL" clId="{1E72FEB2-50AB-4895-A342-1C2794B97121}" dt="2022-09-08T10:20:11.408" v="7481" actId="20577"/>
          <ac:spMkLst>
            <pc:docMk/>
            <pc:sldMk cId="3209689876" sldId="307"/>
            <ac:spMk id="2" creationId="{96A849EB-7ACF-4B9F-8B4F-116D34F98D3D}"/>
          </ac:spMkLst>
        </pc:spChg>
        <pc:spChg chg="mod">
          <ac:chgData name="Sandra van Thiel" userId="60332ecc-5264-46d3-a797-5003d75041c2" providerId="ADAL" clId="{1E72FEB2-50AB-4895-A342-1C2794B97121}" dt="2022-09-26T08:47:51.468" v="8424" actId="115"/>
          <ac:spMkLst>
            <pc:docMk/>
            <pc:sldMk cId="3209689876" sldId="307"/>
            <ac:spMk id="3" creationId="{0B1BB101-2F5C-4C43-AA92-580282C282F1}"/>
          </ac:spMkLst>
        </pc:spChg>
      </pc:sldChg>
      <pc:sldChg chg="addSp delSp modSp new mod modClrScheme chgLayout">
        <pc:chgData name="Sandra van Thiel" userId="60332ecc-5264-46d3-a797-5003d75041c2" providerId="ADAL" clId="{1E72FEB2-50AB-4895-A342-1C2794B97121}" dt="2022-09-08T12:03:48.542" v="7899" actId="6549"/>
        <pc:sldMkLst>
          <pc:docMk/>
          <pc:sldMk cId="1046568296" sldId="308"/>
        </pc:sldMkLst>
        <pc:spChg chg="del mod ord">
          <ac:chgData name="Sandra van Thiel" userId="60332ecc-5264-46d3-a797-5003d75041c2" providerId="ADAL" clId="{1E72FEB2-50AB-4895-A342-1C2794B97121}" dt="2022-09-08T12:02:31.401" v="7856" actId="700"/>
          <ac:spMkLst>
            <pc:docMk/>
            <pc:sldMk cId="1046568296" sldId="308"/>
            <ac:spMk id="2" creationId="{993D903E-F3C1-48C9-AC4E-2680A9506F92}"/>
          </ac:spMkLst>
        </pc:spChg>
        <pc:spChg chg="del">
          <ac:chgData name="Sandra van Thiel" userId="60332ecc-5264-46d3-a797-5003d75041c2" providerId="ADAL" clId="{1E72FEB2-50AB-4895-A342-1C2794B97121}" dt="2022-09-08T12:02:31.401" v="7856" actId="700"/>
          <ac:spMkLst>
            <pc:docMk/>
            <pc:sldMk cId="1046568296" sldId="308"/>
            <ac:spMk id="3" creationId="{F70C43BB-EC4F-4A91-8CD9-1BED19C60E19}"/>
          </ac:spMkLst>
        </pc:spChg>
        <pc:spChg chg="add mod ord">
          <ac:chgData name="Sandra van Thiel" userId="60332ecc-5264-46d3-a797-5003d75041c2" providerId="ADAL" clId="{1E72FEB2-50AB-4895-A342-1C2794B97121}" dt="2022-09-08T12:02:47.678" v="7883" actId="20577"/>
          <ac:spMkLst>
            <pc:docMk/>
            <pc:sldMk cId="1046568296" sldId="308"/>
            <ac:spMk id="4" creationId="{D6932F98-16B4-4253-92A8-DB720B9497B4}"/>
          </ac:spMkLst>
        </pc:spChg>
        <pc:spChg chg="add mod">
          <ac:chgData name="Sandra van Thiel" userId="60332ecc-5264-46d3-a797-5003d75041c2" providerId="ADAL" clId="{1E72FEB2-50AB-4895-A342-1C2794B97121}" dt="2022-09-08T12:03:48.542" v="7899" actId="6549"/>
          <ac:spMkLst>
            <pc:docMk/>
            <pc:sldMk cId="1046568296" sldId="308"/>
            <ac:spMk id="7" creationId="{0A12F0DA-74F8-47B8-9E44-AE1C7BF64360}"/>
          </ac:spMkLst>
        </pc:spChg>
        <pc:picChg chg="add mod">
          <ac:chgData name="Sandra van Thiel" userId="60332ecc-5264-46d3-a797-5003d75041c2" providerId="ADAL" clId="{1E72FEB2-50AB-4895-A342-1C2794B97121}" dt="2022-09-08T12:02:43.293" v="7859" actId="1076"/>
          <ac:picMkLst>
            <pc:docMk/>
            <pc:sldMk cId="1046568296" sldId="308"/>
            <ac:picMk id="6" creationId="{0598E9CF-4CB2-4E66-8846-D671B1C3CA60}"/>
          </ac:picMkLst>
        </pc:picChg>
      </pc:sldChg>
      <pc:sldChg chg="modSp new del mod">
        <pc:chgData name="Sandra van Thiel" userId="60332ecc-5264-46d3-a797-5003d75041c2" providerId="ADAL" clId="{1E72FEB2-50AB-4895-A342-1C2794B97121}" dt="2022-09-08T10:17:32.943" v="7279" actId="47"/>
        <pc:sldMkLst>
          <pc:docMk/>
          <pc:sldMk cId="2636908216" sldId="309"/>
        </pc:sldMkLst>
        <pc:spChg chg="mod">
          <ac:chgData name="Sandra van Thiel" userId="60332ecc-5264-46d3-a797-5003d75041c2" providerId="ADAL" clId="{1E72FEB2-50AB-4895-A342-1C2794B97121}" dt="2022-09-08T10:06:45.425" v="7170" actId="20577"/>
          <ac:spMkLst>
            <pc:docMk/>
            <pc:sldMk cId="2636908216" sldId="309"/>
            <ac:spMk id="2" creationId="{3E732255-7CEF-41AA-A918-ECA5FEEF0AD1}"/>
          </ac:spMkLst>
        </pc:spChg>
        <pc:spChg chg="mod">
          <ac:chgData name="Sandra van Thiel" userId="60332ecc-5264-46d3-a797-5003d75041c2" providerId="ADAL" clId="{1E72FEB2-50AB-4895-A342-1C2794B97121}" dt="2022-09-08T10:07:31.677" v="7182" actId="255"/>
          <ac:spMkLst>
            <pc:docMk/>
            <pc:sldMk cId="2636908216" sldId="309"/>
            <ac:spMk id="3" creationId="{A20CA3FD-A217-4E22-BB30-30C04118A60E}"/>
          </ac:spMkLst>
        </pc:spChg>
      </pc:sldChg>
      <pc:sldChg chg="modSp new del mod">
        <pc:chgData name="Sandra van Thiel" userId="60332ecc-5264-46d3-a797-5003d75041c2" providerId="ADAL" clId="{1E72FEB2-50AB-4895-A342-1C2794B97121}" dt="2022-09-08T10:19:36.779" v="7442" actId="47"/>
        <pc:sldMkLst>
          <pc:docMk/>
          <pc:sldMk cId="312909163" sldId="310"/>
        </pc:sldMkLst>
        <pc:spChg chg="mod">
          <ac:chgData name="Sandra van Thiel" userId="60332ecc-5264-46d3-a797-5003d75041c2" providerId="ADAL" clId="{1E72FEB2-50AB-4895-A342-1C2794B97121}" dt="2022-09-08T10:08:03.921" v="7216" actId="20577"/>
          <ac:spMkLst>
            <pc:docMk/>
            <pc:sldMk cId="312909163" sldId="310"/>
            <ac:spMk id="2" creationId="{088A7FEE-8254-4BB6-947F-FEEA1746337D}"/>
          </ac:spMkLst>
        </pc:spChg>
        <pc:spChg chg="mod">
          <ac:chgData name="Sandra van Thiel" userId="60332ecc-5264-46d3-a797-5003d75041c2" providerId="ADAL" clId="{1E72FEB2-50AB-4895-A342-1C2794B97121}" dt="2022-09-08T10:10:12.642" v="7234" actId="2711"/>
          <ac:spMkLst>
            <pc:docMk/>
            <pc:sldMk cId="312909163" sldId="310"/>
            <ac:spMk id="3" creationId="{4CC5FF93-DF34-43DF-BF1B-23D6FE14E095}"/>
          </ac:spMkLst>
        </pc:spChg>
      </pc:sldChg>
      <pc:sldChg chg="addSp delSp modSp new mod modClrScheme chgLayout">
        <pc:chgData name="Sandra van Thiel" userId="60332ecc-5264-46d3-a797-5003d75041c2" providerId="ADAL" clId="{1E72FEB2-50AB-4895-A342-1C2794B97121}" dt="2022-09-08T10:17:53.774" v="7281" actId="121"/>
        <pc:sldMkLst>
          <pc:docMk/>
          <pc:sldMk cId="1289203026" sldId="311"/>
        </pc:sldMkLst>
        <pc:spChg chg="del mod ord">
          <ac:chgData name="Sandra van Thiel" userId="60332ecc-5264-46d3-a797-5003d75041c2" providerId="ADAL" clId="{1E72FEB2-50AB-4895-A342-1C2794B97121}" dt="2022-09-08T10:16:17.843" v="7236" actId="700"/>
          <ac:spMkLst>
            <pc:docMk/>
            <pc:sldMk cId="1289203026" sldId="311"/>
            <ac:spMk id="2" creationId="{AC387441-7CD9-480B-A3E8-2C45DF52814B}"/>
          </ac:spMkLst>
        </pc:spChg>
        <pc:spChg chg="del">
          <ac:chgData name="Sandra van Thiel" userId="60332ecc-5264-46d3-a797-5003d75041c2" providerId="ADAL" clId="{1E72FEB2-50AB-4895-A342-1C2794B97121}" dt="2022-09-08T10:16:17.843" v="7236" actId="700"/>
          <ac:spMkLst>
            <pc:docMk/>
            <pc:sldMk cId="1289203026" sldId="311"/>
            <ac:spMk id="3" creationId="{0A16BFE8-F23F-4D17-A7EF-FE980356A7C9}"/>
          </ac:spMkLst>
        </pc:spChg>
        <pc:spChg chg="add mod ord">
          <ac:chgData name="Sandra van Thiel" userId="60332ecc-5264-46d3-a797-5003d75041c2" providerId="ADAL" clId="{1E72FEB2-50AB-4895-A342-1C2794B97121}" dt="2022-09-08T10:17:53.774" v="7281" actId="121"/>
          <ac:spMkLst>
            <pc:docMk/>
            <pc:sldMk cId="1289203026" sldId="311"/>
            <ac:spMk id="4" creationId="{5256FD0C-2C03-49C0-8BD6-6733F2E57143}"/>
          </ac:spMkLst>
        </pc:spChg>
        <pc:picChg chg="add mod">
          <ac:chgData name="Sandra van Thiel" userId="60332ecc-5264-46d3-a797-5003d75041c2" providerId="ADAL" clId="{1E72FEB2-50AB-4895-A342-1C2794B97121}" dt="2022-09-08T10:16:33.438" v="7239" actId="1076"/>
          <ac:picMkLst>
            <pc:docMk/>
            <pc:sldMk cId="1289203026" sldId="311"/>
            <ac:picMk id="6" creationId="{BF3B5FAC-7F4B-4475-ADFD-0FC05F605456}"/>
          </ac:picMkLst>
        </pc:picChg>
        <pc:picChg chg="add mod">
          <ac:chgData name="Sandra van Thiel" userId="60332ecc-5264-46d3-a797-5003d75041c2" providerId="ADAL" clId="{1E72FEB2-50AB-4895-A342-1C2794B97121}" dt="2022-09-08T10:17:07.296" v="7242" actId="1076"/>
          <ac:picMkLst>
            <pc:docMk/>
            <pc:sldMk cId="1289203026" sldId="311"/>
            <ac:picMk id="8" creationId="{B0B0E935-7A3E-47A8-87AD-0573956BA741}"/>
          </ac:picMkLst>
        </pc:picChg>
      </pc:sldChg>
      <pc:sldChg chg="addSp modSp new mod">
        <pc:chgData name="Sandra van Thiel" userId="60332ecc-5264-46d3-a797-5003d75041c2" providerId="ADAL" clId="{1E72FEB2-50AB-4895-A342-1C2794B97121}" dt="2022-09-08T12:07:42.040" v="7940" actId="20577"/>
        <pc:sldMkLst>
          <pc:docMk/>
          <pc:sldMk cId="523750616" sldId="312"/>
        </pc:sldMkLst>
        <pc:spChg chg="mod">
          <ac:chgData name="Sandra van Thiel" userId="60332ecc-5264-46d3-a797-5003d75041c2" providerId="ADAL" clId="{1E72FEB2-50AB-4895-A342-1C2794B97121}" dt="2022-09-08T12:05:39.560" v="7924" actId="20577"/>
          <ac:spMkLst>
            <pc:docMk/>
            <pc:sldMk cId="523750616" sldId="312"/>
            <ac:spMk id="2" creationId="{597CF89B-AF97-481B-ABAB-866B2519AC03}"/>
          </ac:spMkLst>
        </pc:spChg>
        <pc:spChg chg="add mod">
          <ac:chgData name="Sandra van Thiel" userId="60332ecc-5264-46d3-a797-5003d75041c2" providerId="ADAL" clId="{1E72FEB2-50AB-4895-A342-1C2794B97121}" dt="2022-09-08T12:07:42.040" v="7940" actId="20577"/>
          <ac:spMkLst>
            <pc:docMk/>
            <pc:sldMk cId="523750616" sldId="312"/>
            <ac:spMk id="7" creationId="{C9E8F9CA-4634-4BDD-9C1E-5B0091ECBE90}"/>
          </ac:spMkLst>
        </pc:spChg>
        <pc:picChg chg="add mod">
          <ac:chgData name="Sandra van Thiel" userId="60332ecc-5264-46d3-a797-5003d75041c2" providerId="ADAL" clId="{1E72FEB2-50AB-4895-A342-1C2794B97121}" dt="2022-09-08T12:06:49.959" v="7932" actId="1076"/>
          <ac:picMkLst>
            <pc:docMk/>
            <pc:sldMk cId="523750616" sldId="312"/>
            <ac:picMk id="4" creationId="{DB08DC26-C962-4CEC-9829-4CA5C8F5E8DA}"/>
          </ac:picMkLst>
        </pc:picChg>
        <pc:picChg chg="add mod">
          <ac:chgData name="Sandra van Thiel" userId="60332ecc-5264-46d3-a797-5003d75041c2" providerId="ADAL" clId="{1E72FEB2-50AB-4895-A342-1C2794B97121}" dt="2022-09-08T12:06:55.455" v="7935" actId="1076"/>
          <ac:picMkLst>
            <pc:docMk/>
            <pc:sldMk cId="523750616" sldId="312"/>
            <ac:picMk id="6" creationId="{361572A2-143B-42C4-8E6B-209E4A45FD62}"/>
          </ac:picMkLst>
        </pc:picChg>
      </pc:sldChg>
      <pc:sldChg chg="addSp modSp new mod">
        <pc:chgData name="Sandra van Thiel" userId="60332ecc-5264-46d3-a797-5003d75041c2" providerId="ADAL" clId="{1E72FEB2-50AB-4895-A342-1C2794B97121}" dt="2022-09-08T12:14:52.183" v="8232" actId="20577"/>
        <pc:sldMkLst>
          <pc:docMk/>
          <pc:sldMk cId="672608453" sldId="313"/>
        </pc:sldMkLst>
        <pc:spChg chg="mod">
          <ac:chgData name="Sandra van Thiel" userId="60332ecc-5264-46d3-a797-5003d75041c2" providerId="ADAL" clId="{1E72FEB2-50AB-4895-A342-1C2794B97121}" dt="2022-09-08T12:09:41.322" v="7967" actId="20577"/>
          <ac:spMkLst>
            <pc:docMk/>
            <pc:sldMk cId="672608453" sldId="313"/>
            <ac:spMk id="2" creationId="{617E633F-CD99-4171-8A9A-93B04CAD4610}"/>
          </ac:spMkLst>
        </pc:spChg>
        <pc:spChg chg="add mod">
          <ac:chgData name="Sandra van Thiel" userId="60332ecc-5264-46d3-a797-5003d75041c2" providerId="ADAL" clId="{1E72FEB2-50AB-4895-A342-1C2794B97121}" dt="2022-09-08T12:14:52.183" v="8232" actId="20577"/>
          <ac:spMkLst>
            <pc:docMk/>
            <pc:sldMk cId="672608453" sldId="313"/>
            <ac:spMk id="5" creationId="{D909FD26-B20E-426D-91ED-E8C18710CA0E}"/>
          </ac:spMkLst>
        </pc:spChg>
        <pc:picChg chg="add mod">
          <ac:chgData name="Sandra van Thiel" userId="60332ecc-5264-46d3-a797-5003d75041c2" providerId="ADAL" clId="{1E72FEB2-50AB-4895-A342-1C2794B97121}" dt="2022-09-08T12:09:35.948" v="7943" actId="1076"/>
          <ac:picMkLst>
            <pc:docMk/>
            <pc:sldMk cId="672608453" sldId="313"/>
            <ac:picMk id="4" creationId="{FD52310C-443A-4F98-AB7F-29FA5C312CD0}"/>
          </ac:picMkLst>
        </pc:picChg>
      </pc:sldChg>
      <pc:sldChg chg="addSp modSp new mod">
        <pc:chgData name="Sandra van Thiel" userId="60332ecc-5264-46d3-a797-5003d75041c2" providerId="ADAL" clId="{1E72FEB2-50AB-4895-A342-1C2794B97121}" dt="2022-09-08T12:16:32.677" v="8270" actId="20577"/>
        <pc:sldMkLst>
          <pc:docMk/>
          <pc:sldMk cId="3619148946" sldId="314"/>
        </pc:sldMkLst>
        <pc:spChg chg="mod">
          <ac:chgData name="Sandra van Thiel" userId="60332ecc-5264-46d3-a797-5003d75041c2" providerId="ADAL" clId="{1E72FEB2-50AB-4895-A342-1C2794B97121}" dt="2022-09-08T12:16:32.677" v="8270" actId="20577"/>
          <ac:spMkLst>
            <pc:docMk/>
            <pc:sldMk cId="3619148946" sldId="314"/>
            <ac:spMk id="2" creationId="{C6213B82-6B5F-4BA8-B34E-933F9DAB160D}"/>
          </ac:spMkLst>
        </pc:spChg>
        <pc:spChg chg="add mod">
          <ac:chgData name="Sandra van Thiel" userId="60332ecc-5264-46d3-a797-5003d75041c2" providerId="ADAL" clId="{1E72FEB2-50AB-4895-A342-1C2794B97121}" dt="2022-09-08T12:16:20.811" v="8245" actId="20577"/>
          <ac:spMkLst>
            <pc:docMk/>
            <pc:sldMk cId="3619148946" sldId="314"/>
            <ac:spMk id="5" creationId="{0851445F-2892-4830-95F4-A77B6ECEAAE6}"/>
          </ac:spMkLst>
        </pc:spChg>
        <pc:picChg chg="add mod">
          <ac:chgData name="Sandra van Thiel" userId="60332ecc-5264-46d3-a797-5003d75041c2" providerId="ADAL" clId="{1E72FEB2-50AB-4895-A342-1C2794B97121}" dt="2022-09-08T12:15:45.349" v="8234" actId="1076"/>
          <ac:picMkLst>
            <pc:docMk/>
            <pc:sldMk cId="3619148946" sldId="314"/>
            <ac:picMk id="4" creationId="{EF79B212-75D1-4AEE-9CD2-BA106796308F}"/>
          </ac:picMkLst>
        </pc:picChg>
      </pc:sldChg>
      <pc:sldChg chg="addSp modSp new mod">
        <pc:chgData name="Sandra van Thiel" userId="60332ecc-5264-46d3-a797-5003d75041c2" providerId="ADAL" clId="{1E72FEB2-50AB-4895-A342-1C2794B97121}" dt="2022-09-08T12:19:41.072" v="8308" actId="1076"/>
        <pc:sldMkLst>
          <pc:docMk/>
          <pc:sldMk cId="552977861" sldId="315"/>
        </pc:sldMkLst>
        <pc:spChg chg="mod">
          <ac:chgData name="Sandra van Thiel" userId="60332ecc-5264-46d3-a797-5003d75041c2" providerId="ADAL" clId="{1E72FEB2-50AB-4895-A342-1C2794B97121}" dt="2022-09-08T12:18:24.498" v="8297" actId="20577"/>
          <ac:spMkLst>
            <pc:docMk/>
            <pc:sldMk cId="552977861" sldId="315"/>
            <ac:spMk id="2" creationId="{8C97F815-31FE-4B24-B9D4-D959A8474B57}"/>
          </ac:spMkLst>
        </pc:spChg>
        <pc:spChg chg="add mod">
          <ac:chgData name="Sandra van Thiel" userId="60332ecc-5264-46d3-a797-5003d75041c2" providerId="ADAL" clId="{1E72FEB2-50AB-4895-A342-1C2794B97121}" dt="2022-09-08T12:19:41.072" v="8308" actId="1076"/>
          <ac:spMkLst>
            <pc:docMk/>
            <pc:sldMk cId="552977861" sldId="315"/>
            <ac:spMk id="5" creationId="{44901D16-FB77-4D9B-BE06-48822AF29B0E}"/>
          </ac:spMkLst>
        </pc:spChg>
        <pc:picChg chg="add mod">
          <ac:chgData name="Sandra van Thiel" userId="60332ecc-5264-46d3-a797-5003d75041c2" providerId="ADAL" clId="{1E72FEB2-50AB-4895-A342-1C2794B97121}" dt="2022-09-08T12:18:20.247" v="8273" actId="1076"/>
          <ac:picMkLst>
            <pc:docMk/>
            <pc:sldMk cId="552977861" sldId="315"/>
            <ac:picMk id="4" creationId="{1E54B003-82B5-4CC2-BEE3-1F2BDF61A7AD}"/>
          </ac:picMkLst>
        </pc:picChg>
      </pc:sldChg>
      <pc:sldChg chg="addSp delSp modSp new mod modClrScheme chgLayout">
        <pc:chgData name="Sandra van Thiel" userId="60332ecc-5264-46d3-a797-5003d75041c2" providerId="ADAL" clId="{1E72FEB2-50AB-4895-A342-1C2794B97121}" dt="2022-09-08T12:23:08.496" v="8314" actId="208"/>
        <pc:sldMkLst>
          <pc:docMk/>
          <pc:sldMk cId="2177836345" sldId="316"/>
        </pc:sldMkLst>
        <pc:spChg chg="del">
          <ac:chgData name="Sandra van Thiel" userId="60332ecc-5264-46d3-a797-5003d75041c2" providerId="ADAL" clId="{1E72FEB2-50AB-4895-A342-1C2794B97121}" dt="2022-09-08T12:22:55.565" v="8310" actId="700"/>
          <ac:spMkLst>
            <pc:docMk/>
            <pc:sldMk cId="2177836345" sldId="316"/>
            <ac:spMk id="2" creationId="{D16ABE81-D9FF-499C-8E96-5048971C5164}"/>
          </ac:spMkLst>
        </pc:spChg>
        <pc:picChg chg="add mod">
          <ac:chgData name="Sandra van Thiel" userId="60332ecc-5264-46d3-a797-5003d75041c2" providerId="ADAL" clId="{1E72FEB2-50AB-4895-A342-1C2794B97121}" dt="2022-09-08T12:23:08.496" v="8314" actId="208"/>
          <ac:picMkLst>
            <pc:docMk/>
            <pc:sldMk cId="2177836345" sldId="316"/>
            <ac:picMk id="4" creationId="{51A60C67-BC15-45D9-A410-4D440DCA215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6FF6FA1-CCAE-7B4A-B326-06DD03815728}" type="datetimeFigureOut">
              <a:rPr lang="en-US" smtClean="0"/>
              <a:t>9/26/2022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02FFB2D-AE23-684E-9EE0-B8D9E84BA1E2}" type="slidenum">
              <a:rPr lang="en-US" smtClean="0"/>
              <a:t>‹#›</a:t>
            </a:fld>
            <a:endParaRPr lang="en-US"/>
          </a:p>
        </p:txBody>
      </p:sp>
    </p:spTree>
    <p:extLst>
      <p:ext uri="{BB962C8B-B14F-4D97-AF65-F5344CB8AC3E}">
        <p14:creationId xmlns:p14="http://schemas.microsoft.com/office/powerpoint/2010/main" val="7228105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E88427-736F-48E5-AB0B-6B2DE6C7E3F9}" type="datetimeFigureOut">
              <a:rPr lang="en-GB" smtClean="0"/>
              <a:pPr/>
              <a:t>26/09/2022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2BB00A-71ED-40C6-A1CF-164C43AE5CE4}" type="slidenum">
              <a:rPr lang="en-GB" smtClean="0"/>
              <a:pPr/>
              <a:t>‹#›</a:t>
            </a:fld>
            <a:endParaRPr lang="en-GB"/>
          </a:p>
        </p:txBody>
      </p:sp>
    </p:spTree>
    <p:extLst>
      <p:ext uri="{BB962C8B-B14F-4D97-AF65-F5344CB8AC3E}">
        <p14:creationId xmlns:p14="http://schemas.microsoft.com/office/powerpoint/2010/main" val="2642473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482BB00A-71ED-40C6-A1CF-164C43AE5CE4}" type="slidenum">
              <a:rPr lang="en-GB" smtClean="0"/>
              <a:pPr/>
              <a:t>22</a:t>
            </a:fld>
            <a:endParaRPr lang="en-GB"/>
          </a:p>
        </p:txBody>
      </p:sp>
    </p:spTree>
    <p:extLst>
      <p:ext uri="{BB962C8B-B14F-4D97-AF65-F5344CB8AC3E}">
        <p14:creationId xmlns:p14="http://schemas.microsoft.com/office/powerpoint/2010/main" val="2810769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482BB00A-71ED-40C6-A1CF-164C43AE5CE4}" type="slidenum">
              <a:rPr lang="en-GB" smtClean="0"/>
              <a:pPr/>
              <a:t>31</a:t>
            </a:fld>
            <a:endParaRPr lang="en-GB"/>
          </a:p>
        </p:txBody>
      </p:sp>
    </p:spTree>
    <p:extLst>
      <p:ext uri="{BB962C8B-B14F-4D97-AF65-F5344CB8AC3E}">
        <p14:creationId xmlns:p14="http://schemas.microsoft.com/office/powerpoint/2010/main" val="39410843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91526" y="1322846"/>
            <a:ext cx="5941025" cy="1476000"/>
          </a:xfrm>
        </p:spPr>
        <p:txBody>
          <a:bodyPr/>
          <a:lstStyle>
            <a:lvl1pPr>
              <a:lnSpc>
                <a:spcPts val="5600"/>
              </a:lnSpc>
              <a:defRPr sz="6400" baseline="0">
                <a:solidFill>
                  <a:schemeClr val="bg1"/>
                </a:solidFill>
              </a:defRPr>
            </a:lvl1pPr>
          </a:lstStyle>
          <a:p>
            <a:r>
              <a:rPr lang="en-GB" noProof="0" dirty="0"/>
              <a:t>Click to edit title</a:t>
            </a:r>
            <a:endParaRPr lang="nl-NL" dirty="0"/>
          </a:p>
        </p:txBody>
      </p:sp>
      <p:sp>
        <p:nvSpPr>
          <p:cNvPr id="3" name="Subtitel 2"/>
          <p:cNvSpPr>
            <a:spLocks noGrp="1"/>
          </p:cNvSpPr>
          <p:nvPr>
            <p:ph type="subTitle" idx="1" hasCustomPrompt="1"/>
          </p:nvPr>
        </p:nvSpPr>
        <p:spPr>
          <a:xfrm>
            <a:off x="491526" y="2798846"/>
            <a:ext cx="5941025" cy="810000"/>
          </a:xfrm>
        </p:spPr>
        <p:txBody>
          <a:bodyPr/>
          <a:lstStyle>
            <a:lvl1pPr marL="0" indent="0" algn="l">
              <a:buNone/>
              <a:defRPr b="0" i="0">
                <a:solidFill>
                  <a:srgbClr val="FFFFFF"/>
                </a:solidFill>
                <a:latin typeface="Museo Sans 100"/>
                <a:cs typeface="Museo Sans 10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Click to edit subtitle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F10973AC-957D-C346-BA56-D82065FA2AEB}" type="datetimeFigureOut">
              <a:rPr lang="nl-NL" smtClean="0"/>
              <a:pPr/>
              <a:t>26-9-2022</a:t>
            </a:fld>
            <a:endParaRPr lang="nl-NL"/>
          </a:p>
        </p:txBody>
      </p:sp>
      <p:sp>
        <p:nvSpPr>
          <p:cNvPr id="3" name="Tijdelijke aanduiding voor voettekst 2"/>
          <p:cNvSpPr>
            <a:spLocks noGrp="1"/>
          </p:cNvSpPr>
          <p:nvPr>
            <p:ph type="ftr" sz="quarter" idx="11"/>
          </p:nvPr>
        </p:nvSpPr>
        <p:spPr/>
        <p:txBody>
          <a:bodyPr/>
          <a:lstStyle>
            <a:lvl1pPr>
              <a:defRPr>
                <a:solidFill>
                  <a:schemeClr val="accent5"/>
                </a:solidFill>
              </a:defRPr>
            </a:lvl1pPr>
          </a:lstStyle>
          <a:p>
            <a:endParaRPr lang="nl-NL" dirty="0"/>
          </a:p>
        </p:txBody>
      </p:sp>
      <p:sp>
        <p:nvSpPr>
          <p:cNvPr id="4" name="Tijdelijke aanduiding voor dianummer 3"/>
          <p:cNvSpPr>
            <a:spLocks noGrp="1"/>
          </p:cNvSpPr>
          <p:nvPr>
            <p:ph type="sldNum" sz="quarter" idx="12"/>
          </p:nvPr>
        </p:nvSpPr>
        <p:spPr/>
        <p:txBody>
          <a:bodyPr/>
          <a:lstStyle>
            <a:lvl1pPr>
              <a:defRPr>
                <a:solidFill>
                  <a:schemeClr val="accent5"/>
                </a:solidFill>
              </a:defRPr>
            </a:lvl1pPr>
          </a:lstStyle>
          <a:p>
            <a:fld id="{8C6BC05E-DB9A-EB4A-A776-575FA40369A3}" type="slidenum">
              <a:rPr lang="nl-NL" smtClean="0"/>
              <a:pPr/>
              <a:t>‹#›</a:t>
            </a:fld>
            <a:endParaRPr lang="nl-N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fbeelding met bijschrift">
    <p:bg>
      <p:bgRef idx="1001">
        <a:schemeClr val="bg1"/>
      </p:bgRef>
    </p:bg>
    <p:spTree>
      <p:nvGrpSpPr>
        <p:cNvPr id="1" name=""/>
        <p:cNvGrpSpPr/>
        <p:nvPr/>
      </p:nvGrpSpPr>
      <p:grpSpPr>
        <a:xfrm>
          <a:off x="0" y="0"/>
          <a:ext cx="0" cy="0"/>
          <a:chOff x="0" y="0"/>
          <a:chExt cx="0" cy="0"/>
        </a:xfrm>
      </p:grpSpPr>
      <p:sp>
        <p:nvSpPr>
          <p:cNvPr id="3" name="Tijdelijke aanduiding voor afbeelding 2"/>
          <p:cNvSpPr>
            <a:spLocks noGrp="1"/>
          </p:cNvSpPr>
          <p:nvPr>
            <p:ph type="pic" idx="1" hasCustomPrompt="1"/>
          </p:nvPr>
        </p:nvSpPr>
        <p:spPr>
          <a:xfrm>
            <a:off x="491525" y="792000"/>
            <a:ext cx="8172000" cy="3418613"/>
          </a:xfrm>
          <a:solidFill>
            <a:schemeClr val="bg1">
              <a:lumMod val="85000"/>
            </a:schemeClr>
          </a:solidFill>
        </p:spPr>
        <p:txBody>
          <a:bodyPr tIns="180000"/>
          <a:lstStyle>
            <a:lvl1pPr marL="0" indent="0" algn="ctr">
              <a:buNone/>
              <a:defRPr sz="16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Click on the icon to </a:t>
            </a:r>
            <a:br>
              <a:rPr lang="en-GB" noProof="0" dirty="0"/>
            </a:br>
            <a:r>
              <a:rPr lang="en-GB" noProof="0" dirty="0"/>
              <a:t>insert a picture</a:t>
            </a:r>
          </a:p>
        </p:txBody>
      </p:sp>
      <p:sp>
        <p:nvSpPr>
          <p:cNvPr id="2" name="Titel 1"/>
          <p:cNvSpPr>
            <a:spLocks noGrp="1"/>
          </p:cNvSpPr>
          <p:nvPr>
            <p:ph type="title" hasCustomPrompt="1"/>
          </p:nvPr>
        </p:nvSpPr>
        <p:spPr>
          <a:xfrm>
            <a:off x="491525" y="396000"/>
            <a:ext cx="8172000" cy="396000"/>
          </a:xfrm>
        </p:spPr>
        <p:txBody>
          <a:bodyPr anchor="t" anchorCtr="0"/>
          <a:lstStyle>
            <a:lvl1pPr algn="l">
              <a:lnSpc>
                <a:spcPts val="2500"/>
              </a:lnSpc>
              <a:defRPr sz="2000" b="1">
                <a:solidFill>
                  <a:schemeClr val="tx1"/>
                </a:solidFill>
                <a:latin typeface="+mj-lt"/>
              </a:defRPr>
            </a:lvl1pPr>
          </a:lstStyle>
          <a:p>
            <a:r>
              <a:rPr lang="en-GB" noProof="0" dirty="0"/>
              <a:t>Click to edit title</a:t>
            </a:r>
            <a:endParaRPr lang="nl-NL" dirty="0"/>
          </a:p>
        </p:txBody>
      </p:sp>
      <p:sp>
        <p:nvSpPr>
          <p:cNvPr id="5" name="Tijdelijke aanduiding voor datum 4"/>
          <p:cNvSpPr>
            <a:spLocks noGrp="1"/>
          </p:cNvSpPr>
          <p:nvPr>
            <p:ph type="dt" sz="half" idx="10"/>
          </p:nvPr>
        </p:nvSpPr>
        <p:spPr/>
        <p:txBody>
          <a:bodyPr/>
          <a:lstStyle/>
          <a:p>
            <a:fld id="{F10973AC-957D-C346-BA56-D82065FA2AEB}" type="datetimeFigureOut">
              <a:rPr lang="nl-NL" smtClean="0"/>
              <a:pPr/>
              <a:t>26-9-2022</a:t>
            </a:fld>
            <a:endParaRPr lang="nl-NL"/>
          </a:p>
        </p:txBody>
      </p:sp>
      <p:sp>
        <p:nvSpPr>
          <p:cNvPr id="6" name="Tijdelijke aanduiding voor voettekst 5"/>
          <p:cNvSpPr>
            <a:spLocks noGrp="1"/>
          </p:cNvSpPr>
          <p:nvPr>
            <p:ph type="ftr" sz="quarter" idx="11"/>
          </p:nvPr>
        </p:nvSpPr>
        <p:spPr/>
        <p:txBody>
          <a:bodyPr/>
          <a:lstStyle>
            <a:lvl1pPr>
              <a:defRPr>
                <a:solidFill>
                  <a:schemeClr val="accent5"/>
                </a:solidFill>
              </a:defRPr>
            </a:lvl1pPr>
          </a:lstStyle>
          <a:p>
            <a:endParaRPr lang="nl-NL" dirty="0"/>
          </a:p>
        </p:txBody>
      </p:sp>
      <p:sp>
        <p:nvSpPr>
          <p:cNvPr id="7" name="Tijdelijke aanduiding voor dianummer 6"/>
          <p:cNvSpPr>
            <a:spLocks noGrp="1"/>
          </p:cNvSpPr>
          <p:nvPr>
            <p:ph type="sldNum" sz="quarter" idx="12"/>
          </p:nvPr>
        </p:nvSpPr>
        <p:spPr/>
        <p:txBody>
          <a:bodyPr/>
          <a:lstStyle>
            <a:lvl1pPr>
              <a:defRPr>
                <a:solidFill>
                  <a:schemeClr val="accent5"/>
                </a:solidFill>
              </a:defRPr>
            </a:lvl1pPr>
          </a:lstStyle>
          <a:p>
            <a:fld id="{8C6BC05E-DB9A-EB4A-A776-575FA40369A3}" type="slidenum">
              <a:rPr lang="nl-NL" smtClean="0"/>
              <a:pPr/>
              <a:t>‹#›</a:t>
            </a:fld>
            <a:endParaRPr lang="nl-NL"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descr="28055_ESSB_achtergrond_EN_RGB_16x9_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38395"/>
          </a:xfrm>
          <a:prstGeom prst="rect">
            <a:avLst/>
          </a:prstGeom>
        </p:spPr>
      </p:pic>
      <p:sp>
        <p:nvSpPr>
          <p:cNvPr id="8" name="Subtitel 2"/>
          <p:cNvSpPr>
            <a:spLocks noGrp="1"/>
          </p:cNvSpPr>
          <p:nvPr>
            <p:ph type="subTitle" idx="1" hasCustomPrompt="1"/>
          </p:nvPr>
        </p:nvSpPr>
        <p:spPr>
          <a:xfrm>
            <a:off x="491526" y="2798846"/>
            <a:ext cx="5941025" cy="810000"/>
          </a:xfrm>
          <a:prstGeom prst="rect">
            <a:avLst/>
          </a:prstGeom>
        </p:spPr>
        <p:txBody>
          <a:bodyPr/>
          <a:lstStyle>
            <a:lvl1pPr marL="0" indent="0" algn="l">
              <a:buNone/>
              <a:defRPr b="0" i="0">
                <a:solidFill>
                  <a:srgbClr val="FFFFFF"/>
                </a:solidFill>
                <a:latin typeface="Museo Sans 100"/>
                <a:cs typeface="Museo Sans 10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Click to edit subtitle</a:t>
            </a:r>
          </a:p>
        </p:txBody>
      </p:sp>
      <p:sp>
        <p:nvSpPr>
          <p:cNvPr id="11" name="Titel 1"/>
          <p:cNvSpPr>
            <a:spLocks noGrp="1"/>
          </p:cNvSpPr>
          <p:nvPr>
            <p:ph type="ctrTitle" hasCustomPrompt="1"/>
          </p:nvPr>
        </p:nvSpPr>
        <p:spPr>
          <a:xfrm>
            <a:off x="491526" y="1322846"/>
            <a:ext cx="5941025" cy="1476000"/>
          </a:xfrm>
          <a:prstGeom prst="rect">
            <a:avLst/>
          </a:prstGeom>
        </p:spPr>
        <p:txBody>
          <a:bodyPr/>
          <a:lstStyle>
            <a:lvl1pPr algn="l">
              <a:lnSpc>
                <a:spcPts val="5600"/>
              </a:lnSpc>
              <a:defRPr sz="6400" baseline="0">
                <a:solidFill>
                  <a:schemeClr val="bg1"/>
                </a:solidFill>
              </a:defRPr>
            </a:lvl1pPr>
          </a:lstStyle>
          <a:p>
            <a:r>
              <a:rPr lang="en-GB" noProof="0" dirty="0"/>
              <a:t>Click to edit title</a:t>
            </a:r>
            <a:endParaRPr lang="nl-NL" dirty="0"/>
          </a:p>
        </p:txBody>
      </p:sp>
    </p:spTree>
    <p:extLst>
      <p:ext uri="{BB962C8B-B14F-4D97-AF65-F5344CB8AC3E}">
        <p14:creationId xmlns:p14="http://schemas.microsoft.com/office/powerpoint/2010/main" val="3703454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p:bg>
      <p:bgRef idx="1001">
        <a:schemeClr val="bg1"/>
      </p:bgRef>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91526" y="396000"/>
            <a:ext cx="4874225" cy="1476000"/>
          </a:xfrm>
        </p:spPr>
        <p:txBody>
          <a:bodyPr/>
          <a:lstStyle>
            <a:lvl1pPr>
              <a:lnSpc>
                <a:spcPts val="5600"/>
              </a:lnSpc>
              <a:defRPr sz="6400" baseline="0">
                <a:solidFill>
                  <a:schemeClr val="bg1"/>
                </a:solidFill>
              </a:defRPr>
            </a:lvl1pPr>
          </a:lstStyle>
          <a:p>
            <a:r>
              <a:rPr lang="nl-NL" dirty="0"/>
              <a:t>Titel  bewerken</a:t>
            </a:r>
          </a:p>
        </p:txBody>
      </p:sp>
      <p:sp>
        <p:nvSpPr>
          <p:cNvPr id="3" name="Subtitel 2"/>
          <p:cNvSpPr>
            <a:spLocks noGrp="1"/>
          </p:cNvSpPr>
          <p:nvPr>
            <p:ph type="subTitle" idx="1" hasCustomPrompt="1"/>
          </p:nvPr>
        </p:nvSpPr>
        <p:spPr>
          <a:xfrm>
            <a:off x="491526" y="1872000"/>
            <a:ext cx="4874225" cy="1080000"/>
          </a:xfrm>
        </p:spPr>
        <p:txBody>
          <a:bodyPr/>
          <a:lstStyle>
            <a:lvl1pPr marL="0" indent="0" algn="l">
              <a:buNone/>
              <a:defRPr b="0" i="0">
                <a:solidFill>
                  <a:srgbClr val="FFFFFF"/>
                </a:solidFill>
                <a:latin typeface="Museo Sans 100"/>
                <a:cs typeface="Museo Sans 10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Plaats een foto en zet die op de </a:t>
            </a:r>
            <a:br>
              <a:rPr lang="nl-NL" dirty="0"/>
            </a:br>
            <a:r>
              <a:rPr lang="nl-NL" dirty="0"/>
              <a:t>achtergrond met rechtermuisknop</a:t>
            </a:r>
            <a:br>
              <a:rPr lang="nl-NL" dirty="0"/>
            </a:br>
            <a:r>
              <a:rPr lang="nl-NL" dirty="0"/>
              <a:t>&gt; </a:t>
            </a:r>
            <a:r>
              <a:rPr lang="nl-NL" dirty="0" err="1"/>
              <a:t>send</a:t>
            </a:r>
            <a:r>
              <a:rPr lang="nl-NL" dirty="0"/>
              <a:t> to back</a:t>
            </a:r>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1525" y="396000"/>
            <a:ext cx="8172000" cy="576000"/>
          </a:xfrm>
        </p:spPr>
        <p:txBody>
          <a:bodyPr/>
          <a:lstStyle>
            <a:lvl1pPr>
              <a:defRPr>
                <a:solidFill>
                  <a:srgbClr val="FF9E00"/>
                </a:solidFill>
              </a:defRPr>
            </a:lvl1pPr>
          </a:lstStyle>
          <a:p>
            <a:r>
              <a:rPr lang="en-GB" noProof="0" dirty="0"/>
              <a:t>Click to edit title</a:t>
            </a:r>
            <a:endParaRPr lang="nl-NL" dirty="0"/>
          </a:p>
        </p:txBody>
      </p:sp>
      <p:sp>
        <p:nvSpPr>
          <p:cNvPr id="3" name="Tijdelijke aanduiding voor inhoud 2"/>
          <p:cNvSpPr>
            <a:spLocks noGrp="1"/>
          </p:cNvSpPr>
          <p:nvPr>
            <p:ph idx="1" hasCustomPrompt="1"/>
          </p:nvPr>
        </p:nvSpPr>
        <p:spPr/>
        <p:txBody>
          <a:bodyPr/>
          <a:lstStyle>
            <a:lvl1pPr>
              <a:defRPr baseline="0"/>
            </a:lvl1pPr>
          </a:lstStyle>
          <a:p>
            <a:pPr lvl="0"/>
            <a:r>
              <a:rPr lang="en-GB" noProof="0" dirty="0"/>
              <a:t>Click to edit text in bullets</a:t>
            </a:r>
          </a:p>
          <a:p>
            <a:pPr lvl="1"/>
            <a:r>
              <a:rPr lang="en-GB" noProof="0" dirty="0"/>
              <a:t>Second level text</a:t>
            </a:r>
          </a:p>
          <a:p>
            <a:pPr lvl="2"/>
            <a:r>
              <a:rPr lang="en-GB" noProof="0" dirty="0"/>
              <a:t>Third level text</a:t>
            </a:r>
          </a:p>
          <a:p>
            <a:pPr lvl="3"/>
            <a:r>
              <a:rPr lang="en-GB" noProof="0" dirty="0"/>
              <a:t>Forth level text</a:t>
            </a:r>
          </a:p>
          <a:p>
            <a:pPr lvl="4"/>
            <a:r>
              <a:rPr lang="en-GB" noProof="0" dirty="0"/>
              <a:t>Fifth level text</a:t>
            </a:r>
          </a:p>
        </p:txBody>
      </p:sp>
      <p:sp>
        <p:nvSpPr>
          <p:cNvPr id="4" name="Tijdelijke aanduiding voor datum 3"/>
          <p:cNvSpPr>
            <a:spLocks noGrp="1"/>
          </p:cNvSpPr>
          <p:nvPr>
            <p:ph type="dt" sz="half" idx="10"/>
          </p:nvPr>
        </p:nvSpPr>
        <p:spPr/>
        <p:txBody>
          <a:bodyPr/>
          <a:lstStyle/>
          <a:p>
            <a:fld id="{F10973AC-957D-C346-BA56-D82065FA2AEB}" type="datetimeFigureOut">
              <a:rPr lang="nl-NL" smtClean="0"/>
              <a:pPr/>
              <a:t>26-9-2022</a:t>
            </a:fld>
            <a:endParaRPr lang="nl-NL"/>
          </a:p>
        </p:txBody>
      </p:sp>
      <p:sp>
        <p:nvSpPr>
          <p:cNvPr id="5" name="Tijdelijke aanduiding voor voettekst 4"/>
          <p:cNvSpPr>
            <a:spLocks noGrp="1"/>
          </p:cNvSpPr>
          <p:nvPr>
            <p:ph type="ftr" sz="quarter" idx="11"/>
          </p:nvPr>
        </p:nvSpPr>
        <p:spPr/>
        <p:txBody>
          <a:bodyPr/>
          <a:lstStyle>
            <a:lvl1pPr>
              <a:defRPr>
                <a:solidFill>
                  <a:schemeClr val="accent5"/>
                </a:solidFill>
              </a:defRPr>
            </a:lvl1pPr>
          </a:lstStyle>
          <a:p>
            <a:endParaRPr lang="nl-NL" dirty="0"/>
          </a:p>
        </p:txBody>
      </p:sp>
      <p:sp>
        <p:nvSpPr>
          <p:cNvPr id="6" name="Tijdelijke aanduiding voor dianummer 5"/>
          <p:cNvSpPr>
            <a:spLocks noGrp="1"/>
          </p:cNvSpPr>
          <p:nvPr>
            <p:ph type="sldNum" sz="quarter" idx="12"/>
          </p:nvPr>
        </p:nvSpPr>
        <p:spPr/>
        <p:txBody>
          <a:bodyPr/>
          <a:lstStyle>
            <a:lvl1pPr>
              <a:defRPr>
                <a:solidFill>
                  <a:schemeClr val="accent5"/>
                </a:solidFill>
              </a:defRPr>
            </a:lvl1pPr>
          </a:lstStyle>
          <a:p>
            <a:fld id="{8C6BC05E-DB9A-EB4A-A776-575FA40369A3}" type="slidenum">
              <a:rPr lang="nl-NL" smtClean="0"/>
              <a:pPr/>
              <a:t>‹#›</a:t>
            </a:fld>
            <a:endParaRPr lang="nl-N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en object 2">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accent5"/>
                </a:solidFill>
              </a:defRPr>
            </a:lvl1pPr>
          </a:lstStyle>
          <a:p>
            <a:r>
              <a:rPr lang="en-GB" noProof="0" dirty="0"/>
              <a:t>Click to edit title</a:t>
            </a:r>
            <a:endParaRPr lang="nl-NL" dirty="0"/>
          </a:p>
        </p:txBody>
      </p:sp>
      <p:sp>
        <p:nvSpPr>
          <p:cNvPr id="3" name="Tijdelijke aanduiding voor inhoud 2"/>
          <p:cNvSpPr>
            <a:spLocks noGrp="1"/>
          </p:cNvSpPr>
          <p:nvPr>
            <p:ph idx="1" hasCustomPrompt="1"/>
          </p:nvPr>
        </p:nvSpPr>
        <p:spPr/>
        <p:txBody>
          <a:bodyPr/>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baseline="0"/>
            </a:lvl5pPr>
          </a:lstStyle>
          <a:p>
            <a:pPr lvl="0"/>
            <a:r>
              <a:rPr lang="en-GB" noProof="0" dirty="0"/>
              <a:t>Click to edit text</a:t>
            </a:r>
          </a:p>
          <a:p>
            <a:pPr lvl="1"/>
            <a:r>
              <a:rPr lang="en-GB" noProof="0" dirty="0"/>
              <a:t>Second level text</a:t>
            </a:r>
          </a:p>
          <a:p>
            <a:pPr lvl="2"/>
            <a:r>
              <a:rPr lang="en-GB" noProof="0" dirty="0"/>
              <a:t>Third level text</a:t>
            </a:r>
          </a:p>
          <a:p>
            <a:pPr lvl="3"/>
            <a:r>
              <a:rPr lang="en-GB" noProof="0" dirty="0"/>
              <a:t>Forth level text</a:t>
            </a:r>
          </a:p>
          <a:p>
            <a:pPr lvl="4"/>
            <a:r>
              <a:rPr lang="en-GB" noProof="0" dirty="0"/>
              <a:t>Fifth level text</a:t>
            </a:r>
          </a:p>
        </p:txBody>
      </p:sp>
      <p:sp>
        <p:nvSpPr>
          <p:cNvPr id="4" name="Tijdelijke aanduiding voor datum 3"/>
          <p:cNvSpPr>
            <a:spLocks noGrp="1"/>
          </p:cNvSpPr>
          <p:nvPr>
            <p:ph type="dt" sz="half" idx="10"/>
          </p:nvPr>
        </p:nvSpPr>
        <p:spPr/>
        <p:txBody>
          <a:bodyPr/>
          <a:lstStyle/>
          <a:p>
            <a:fld id="{F10973AC-957D-C346-BA56-D82065FA2AEB}" type="datetimeFigureOut">
              <a:rPr lang="nl-NL" smtClean="0"/>
              <a:pPr/>
              <a:t>26-9-2022</a:t>
            </a:fld>
            <a:endParaRPr lang="nl-NL"/>
          </a:p>
        </p:txBody>
      </p:sp>
      <p:sp>
        <p:nvSpPr>
          <p:cNvPr id="5" name="Tijdelijke aanduiding voor voettekst 4"/>
          <p:cNvSpPr>
            <a:spLocks noGrp="1"/>
          </p:cNvSpPr>
          <p:nvPr>
            <p:ph type="ftr" sz="quarter" idx="11"/>
          </p:nvPr>
        </p:nvSpPr>
        <p:spPr/>
        <p:txBody>
          <a:bodyPr/>
          <a:lstStyle>
            <a:lvl1pPr>
              <a:defRPr>
                <a:solidFill>
                  <a:schemeClr val="accent5"/>
                </a:solidFill>
              </a:defRPr>
            </a:lvl1pPr>
          </a:lstStyle>
          <a:p>
            <a:endParaRPr lang="nl-NL" dirty="0"/>
          </a:p>
        </p:txBody>
      </p:sp>
      <p:sp>
        <p:nvSpPr>
          <p:cNvPr id="6" name="Tijdelijke aanduiding voor dianummer 5"/>
          <p:cNvSpPr>
            <a:spLocks noGrp="1"/>
          </p:cNvSpPr>
          <p:nvPr>
            <p:ph type="sldNum" sz="quarter" idx="12"/>
          </p:nvPr>
        </p:nvSpPr>
        <p:spPr/>
        <p:txBody>
          <a:bodyPr/>
          <a:lstStyle>
            <a:lvl1pPr>
              <a:defRPr>
                <a:solidFill>
                  <a:schemeClr val="accent5"/>
                </a:solidFill>
              </a:defRPr>
            </a:lvl1pPr>
          </a:lstStyle>
          <a:p>
            <a:fld id="{8C6BC05E-DB9A-EB4A-A776-575FA40369A3}" type="slidenum">
              <a:rPr lang="nl-NL" smtClean="0"/>
              <a:pPr/>
              <a:t>‹#›</a:t>
            </a:fld>
            <a:endParaRPr lang="nl-N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ee objecten">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accent5"/>
                </a:solidFill>
              </a:defRPr>
            </a:lvl1pPr>
          </a:lstStyle>
          <a:p>
            <a:r>
              <a:rPr lang="en-GB" noProof="0" dirty="0"/>
              <a:t>Click to edit title</a:t>
            </a:r>
            <a:endParaRPr lang="nl-NL" dirty="0"/>
          </a:p>
        </p:txBody>
      </p:sp>
      <p:sp>
        <p:nvSpPr>
          <p:cNvPr id="3" name="Tijdelijke aanduiding voor inhoud 2"/>
          <p:cNvSpPr>
            <a:spLocks noGrp="1"/>
          </p:cNvSpPr>
          <p:nvPr>
            <p:ph sz="half" idx="1" hasCustomPrompt="1"/>
          </p:nvPr>
        </p:nvSpPr>
        <p:spPr>
          <a:xfrm>
            <a:off x="493200" y="972000"/>
            <a:ext cx="4014000" cy="33480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noProof="0" dirty="0"/>
              <a:t>Click to edit text in bullets</a:t>
            </a:r>
          </a:p>
          <a:p>
            <a:pPr lvl="1"/>
            <a:r>
              <a:rPr lang="en-GB" noProof="0" dirty="0"/>
              <a:t>Second level text</a:t>
            </a:r>
          </a:p>
          <a:p>
            <a:pPr lvl="2"/>
            <a:r>
              <a:rPr lang="en-GB" noProof="0" dirty="0"/>
              <a:t>Third level text</a:t>
            </a:r>
          </a:p>
          <a:p>
            <a:pPr lvl="3"/>
            <a:r>
              <a:rPr lang="en-GB" noProof="0" dirty="0"/>
              <a:t>Forth level text</a:t>
            </a:r>
          </a:p>
          <a:p>
            <a:pPr lvl="4"/>
            <a:r>
              <a:rPr lang="en-GB" noProof="0" dirty="0"/>
              <a:t>Fifth level text</a:t>
            </a:r>
          </a:p>
        </p:txBody>
      </p:sp>
      <p:sp>
        <p:nvSpPr>
          <p:cNvPr id="4" name="Tijdelijke aanduiding voor inhoud 3"/>
          <p:cNvSpPr>
            <a:spLocks noGrp="1"/>
          </p:cNvSpPr>
          <p:nvPr>
            <p:ph sz="half" idx="2" hasCustomPrompt="1"/>
          </p:nvPr>
        </p:nvSpPr>
        <p:spPr>
          <a:xfrm>
            <a:off x="4648201" y="971999"/>
            <a:ext cx="4015325" cy="33480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noProof="0" dirty="0"/>
              <a:t>Click to edit text in bullets</a:t>
            </a:r>
          </a:p>
          <a:p>
            <a:pPr lvl="1"/>
            <a:r>
              <a:rPr lang="en-GB" noProof="0" dirty="0"/>
              <a:t>Second level text</a:t>
            </a:r>
          </a:p>
          <a:p>
            <a:pPr lvl="2"/>
            <a:r>
              <a:rPr lang="en-GB" noProof="0" dirty="0"/>
              <a:t>Third level text</a:t>
            </a:r>
          </a:p>
          <a:p>
            <a:pPr lvl="3"/>
            <a:r>
              <a:rPr lang="en-GB" noProof="0" dirty="0"/>
              <a:t>Forth level text</a:t>
            </a:r>
          </a:p>
          <a:p>
            <a:pPr lvl="4"/>
            <a:r>
              <a:rPr lang="en-GB" noProof="0" dirty="0"/>
              <a:t>Fifth level text</a:t>
            </a:r>
          </a:p>
        </p:txBody>
      </p:sp>
      <p:sp>
        <p:nvSpPr>
          <p:cNvPr id="5" name="Tijdelijke aanduiding voor datum 4"/>
          <p:cNvSpPr>
            <a:spLocks noGrp="1"/>
          </p:cNvSpPr>
          <p:nvPr>
            <p:ph type="dt" sz="half" idx="10"/>
          </p:nvPr>
        </p:nvSpPr>
        <p:spPr/>
        <p:txBody>
          <a:bodyPr/>
          <a:lstStyle/>
          <a:p>
            <a:fld id="{F10973AC-957D-C346-BA56-D82065FA2AEB}" type="datetimeFigureOut">
              <a:rPr lang="nl-NL" smtClean="0"/>
              <a:pPr/>
              <a:t>26-9-2022</a:t>
            </a:fld>
            <a:endParaRPr lang="nl-NL"/>
          </a:p>
        </p:txBody>
      </p:sp>
      <p:sp>
        <p:nvSpPr>
          <p:cNvPr id="6" name="Tijdelijke aanduiding voor voettekst 5"/>
          <p:cNvSpPr>
            <a:spLocks noGrp="1"/>
          </p:cNvSpPr>
          <p:nvPr>
            <p:ph type="ftr" sz="quarter" idx="11"/>
          </p:nvPr>
        </p:nvSpPr>
        <p:spPr/>
        <p:txBody>
          <a:bodyPr/>
          <a:lstStyle>
            <a:lvl1pPr>
              <a:defRPr>
                <a:solidFill>
                  <a:schemeClr val="accent5"/>
                </a:solidFill>
              </a:defRPr>
            </a:lvl1pPr>
          </a:lstStyle>
          <a:p>
            <a:endParaRPr lang="nl-NL" dirty="0"/>
          </a:p>
        </p:txBody>
      </p:sp>
      <p:sp>
        <p:nvSpPr>
          <p:cNvPr id="7" name="Tijdelijke aanduiding voor dianummer 6"/>
          <p:cNvSpPr>
            <a:spLocks noGrp="1"/>
          </p:cNvSpPr>
          <p:nvPr>
            <p:ph type="sldNum" sz="quarter" idx="12"/>
          </p:nvPr>
        </p:nvSpPr>
        <p:spPr>
          <a:xfrm>
            <a:off x="491525" y="4663178"/>
            <a:ext cx="324000" cy="180285"/>
          </a:xfrm>
        </p:spPr>
        <p:txBody>
          <a:bodyPr/>
          <a:lstStyle>
            <a:lvl1pPr>
              <a:defRPr>
                <a:solidFill>
                  <a:schemeClr val="accent5"/>
                </a:solidFill>
              </a:defRPr>
            </a:lvl1pPr>
          </a:lstStyle>
          <a:p>
            <a:fld id="{8C6BC05E-DB9A-EB4A-A776-575FA40369A3}" type="slidenum">
              <a:rPr lang="nl-NL" smtClean="0"/>
              <a:pPr/>
              <a:t>‹#›</a:t>
            </a:fld>
            <a:endParaRPr lang="nl-NL"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elijking">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accent5"/>
                </a:solidFill>
              </a:defRPr>
            </a:lvl1pPr>
          </a:lstStyle>
          <a:p>
            <a:r>
              <a:rPr lang="en-GB" noProof="0" dirty="0"/>
              <a:t>Click to edit title</a:t>
            </a:r>
            <a:endParaRPr lang="nl-NL" dirty="0"/>
          </a:p>
        </p:txBody>
      </p:sp>
      <p:sp>
        <p:nvSpPr>
          <p:cNvPr id="3" name="Tijdelijke aanduiding voor tekst 2"/>
          <p:cNvSpPr>
            <a:spLocks noGrp="1"/>
          </p:cNvSpPr>
          <p:nvPr>
            <p:ph type="body" idx="1" hasCustomPrompt="1"/>
          </p:nvPr>
        </p:nvSpPr>
        <p:spPr>
          <a:xfrm>
            <a:off x="493200" y="972000"/>
            <a:ext cx="3997924" cy="324000"/>
          </a:xfrm>
        </p:spPr>
        <p:txBody>
          <a:bodyPr anchor="t" anchorCtr="0"/>
          <a:lstStyle>
            <a:lvl1pPr marL="0" indent="0">
              <a:buNone/>
              <a:defRPr sz="1800" b="0" i="0">
                <a:latin typeface="Museo Sans 900"/>
                <a:cs typeface="Museo Sans 9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text</a:t>
            </a:r>
          </a:p>
        </p:txBody>
      </p:sp>
      <p:sp>
        <p:nvSpPr>
          <p:cNvPr id="4" name="Tijdelijke aanduiding voor inhoud 3"/>
          <p:cNvSpPr>
            <a:spLocks noGrp="1"/>
          </p:cNvSpPr>
          <p:nvPr>
            <p:ph sz="half" idx="2" hasCustomPrompt="1"/>
          </p:nvPr>
        </p:nvSpPr>
        <p:spPr>
          <a:xfrm>
            <a:off x="491524" y="1296000"/>
            <a:ext cx="3999600" cy="3024000"/>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noProof="0" dirty="0"/>
              <a:t>Click to edit text in bullets</a:t>
            </a:r>
          </a:p>
          <a:p>
            <a:pPr lvl="1"/>
            <a:r>
              <a:rPr lang="en-GB" noProof="0" dirty="0"/>
              <a:t>Second level text</a:t>
            </a:r>
          </a:p>
          <a:p>
            <a:pPr lvl="2"/>
            <a:r>
              <a:rPr lang="en-GB" noProof="0" dirty="0"/>
              <a:t>Third level text</a:t>
            </a:r>
          </a:p>
          <a:p>
            <a:pPr lvl="3"/>
            <a:r>
              <a:rPr lang="en-GB" noProof="0" dirty="0"/>
              <a:t>Forth level text</a:t>
            </a:r>
          </a:p>
          <a:p>
            <a:pPr lvl="4"/>
            <a:r>
              <a:rPr lang="en-GB" noProof="0" dirty="0"/>
              <a:t>Fifth level text</a:t>
            </a:r>
          </a:p>
        </p:txBody>
      </p:sp>
      <p:sp>
        <p:nvSpPr>
          <p:cNvPr id="5" name="Tijdelijke aanduiding voor tekst 4"/>
          <p:cNvSpPr>
            <a:spLocks noGrp="1"/>
          </p:cNvSpPr>
          <p:nvPr>
            <p:ph type="body" sz="quarter" idx="3" hasCustomPrompt="1"/>
          </p:nvPr>
        </p:nvSpPr>
        <p:spPr>
          <a:xfrm>
            <a:off x="4645026" y="972000"/>
            <a:ext cx="4014000" cy="324000"/>
          </a:xfrm>
        </p:spPr>
        <p:txBody>
          <a:bodyPr anchor="t" anchorCtr="0"/>
          <a:lstStyle>
            <a:lvl1pPr marL="0" indent="0">
              <a:buNone/>
              <a:defRPr sz="1800" b="0" i="0">
                <a:latin typeface="Museo Sans 900"/>
                <a:cs typeface="Museo Sans 9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text</a:t>
            </a:r>
          </a:p>
        </p:txBody>
      </p:sp>
      <p:sp>
        <p:nvSpPr>
          <p:cNvPr id="6" name="Tijdelijke aanduiding voor inhoud 5"/>
          <p:cNvSpPr>
            <a:spLocks noGrp="1"/>
          </p:cNvSpPr>
          <p:nvPr>
            <p:ph sz="quarter" idx="4" hasCustomPrompt="1"/>
          </p:nvPr>
        </p:nvSpPr>
        <p:spPr>
          <a:xfrm>
            <a:off x="4645025" y="1296000"/>
            <a:ext cx="4014000" cy="3024000"/>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noProof="0" dirty="0"/>
              <a:t>Click to edit text in bullets</a:t>
            </a:r>
          </a:p>
          <a:p>
            <a:pPr lvl="1"/>
            <a:r>
              <a:rPr lang="en-GB" noProof="0" dirty="0"/>
              <a:t>Second level text</a:t>
            </a:r>
          </a:p>
          <a:p>
            <a:pPr lvl="2"/>
            <a:r>
              <a:rPr lang="en-GB" noProof="0" dirty="0"/>
              <a:t>Third level text</a:t>
            </a:r>
          </a:p>
          <a:p>
            <a:pPr lvl="3"/>
            <a:r>
              <a:rPr lang="en-GB" noProof="0" dirty="0"/>
              <a:t>Forth level text</a:t>
            </a:r>
          </a:p>
          <a:p>
            <a:pPr lvl="4"/>
            <a:r>
              <a:rPr lang="en-GB" noProof="0" dirty="0"/>
              <a:t>Fifth level text</a:t>
            </a:r>
          </a:p>
        </p:txBody>
      </p:sp>
      <p:sp>
        <p:nvSpPr>
          <p:cNvPr id="7" name="Tijdelijke aanduiding voor datum 6"/>
          <p:cNvSpPr>
            <a:spLocks noGrp="1"/>
          </p:cNvSpPr>
          <p:nvPr>
            <p:ph type="dt" sz="half" idx="10"/>
          </p:nvPr>
        </p:nvSpPr>
        <p:spPr/>
        <p:txBody>
          <a:bodyPr/>
          <a:lstStyle/>
          <a:p>
            <a:fld id="{F10973AC-957D-C346-BA56-D82065FA2AEB}" type="datetimeFigureOut">
              <a:rPr lang="nl-NL" smtClean="0"/>
              <a:pPr/>
              <a:t>26-9-2022</a:t>
            </a:fld>
            <a:endParaRPr lang="nl-NL"/>
          </a:p>
        </p:txBody>
      </p:sp>
      <p:sp>
        <p:nvSpPr>
          <p:cNvPr id="8" name="Tijdelijke aanduiding voor voettekst 7"/>
          <p:cNvSpPr>
            <a:spLocks noGrp="1"/>
          </p:cNvSpPr>
          <p:nvPr>
            <p:ph type="ftr" sz="quarter" idx="11"/>
          </p:nvPr>
        </p:nvSpPr>
        <p:spPr/>
        <p:txBody>
          <a:bodyPr/>
          <a:lstStyle>
            <a:lvl1pPr>
              <a:defRPr>
                <a:solidFill>
                  <a:schemeClr val="accent5"/>
                </a:solidFill>
              </a:defRPr>
            </a:lvl1pPr>
          </a:lstStyle>
          <a:p>
            <a:endParaRPr lang="nl-NL"/>
          </a:p>
        </p:txBody>
      </p:sp>
      <p:sp>
        <p:nvSpPr>
          <p:cNvPr id="9" name="Tijdelijke aanduiding voor dianummer 8"/>
          <p:cNvSpPr>
            <a:spLocks noGrp="1"/>
          </p:cNvSpPr>
          <p:nvPr>
            <p:ph type="sldNum" sz="quarter" idx="12"/>
          </p:nvPr>
        </p:nvSpPr>
        <p:spPr/>
        <p:txBody>
          <a:bodyPr/>
          <a:lstStyle>
            <a:lvl1pPr>
              <a:defRPr>
                <a:solidFill>
                  <a:schemeClr val="accent5"/>
                </a:solidFill>
              </a:defRPr>
            </a:lvl1pPr>
          </a:lstStyle>
          <a:p>
            <a:fld id="{8C6BC05E-DB9A-EB4A-A776-575FA40369A3}" type="slidenum">
              <a:rPr lang="nl-NL" smtClean="0"/>
              <a:pPr/>
              <a:t>‹#›</a:t>
            </a:fld>
            <a:endParaRPr lang="nl-NL" dirty="0"/>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en afbeelding">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1526" y="396000"/>
            <a:ext cx="3999599" cy="576000"/>
          </a:xfrm>
        </p:spPr>
        <p:txBody>
          <a:bodyPr/>
          <a:lstStyle>
            <a:lvl1pPr>
              <a:defRPr>
                <a:solidFill>
                  <a:schemeClr val="accent5"/>
                </a:solidFill>
              </a:defRPr>
            </a:lvl1pPr>
          </a:lstStyle>
          <a:p>
            <a:r>
              <a:rPr lang="en-GB" noProof="0" dirty="0"/>
              <a:t>Click to edit title</a:t>
            </a:r>
            <a:endParaRPr lang="nl-NL" dirty="0"/>
          </a:p>
        </p:txBody>
      </p:sp>
      <p:sp>
        <p:nvSpPr>
          <p:cNvPr id="3" name="Tijdelijke aanduiding voor tekst 2"/>
          <p:cNvSpPr>
            <a:spLocks noGrp="1"/>
          </p:cNvSpPr>
          <p:nvPr>
            <p:ph type="body" idx="1" hasCustomPrompt="1"/>
          </p:nvPr>
        </p:nvSpPr>
        <p:spPr>
          <a:xfrm>
            <a:off x="493200" y="972000"/>
            <a:ext cx="3997924" cy="324000"/>
          </a:xfrm>
        </p:spPr>
        <p:txBody>
          <a:bodyPr anchor="t" anchorCtr="0"/>
          <a:lstStyle>
            <a:lvl1pPr marL="0" indent="0">
              <a:buNone/>
              <a:defRPr sz="1800" b="0" i="0">
                <a:latin typeface="Museo Sans 900"/>
                <a:cs typeface="Museo Sans 9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text</a:t>
            </a:r>
          </a:p>
        </p:txBody>
      </p:sp>
      <p:sp>
        <p:nvSpPr>
          <p:cNvPr id="4" name="Tijdelijke aanduiding voor inhoud 3"/>
          <p:cNvSpPr>
            <a:spLocks noGrp="1"/>
          </p:cNvSpPr>
          <p:nvPr>
            <p:ph sz="half" idx="2" hasCustomPrompt="1"/>
          </p:nvPr>
        </p:nvSpPr>
        <p:spPr>
          <a:xfrm>
            <a:off x="491524" y="1296000"/>
            <a:ext cx="3999600" cy="3024000"/>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noProof="0" dirty="0"/>
              <a:t>Click to edit text in bullets</a:t>
            </a:r>
          </a:p>
          <a:p>
            <a:pPr lvl="1"/>
            <a:r>
              <a:rPr lang="en-GB" noProof="0" dirty="0"/>
              <a:t>Second level text</a:t>
            </a:r>
          </a:p>
          <a:p>
            <a:pPr lvl="2"/>
            <a:r>
              <a:rPr lang="en-GB" noProof="0" dirty="0"/>
              <a:t>Third level text</a:t>
            </a:r>
          </a:p>
          <a:p>
            <a:pPr lvl="3"/>
            <a:r>
              <a:rPr lang="en-GB" noProof="0" dirty="0"/>
              <a:t>Forth level text</a:t>
            </a:r>
          </a:p>
          <a:p>
            <a:pPr lvl="4"/>
            <a:r>
              <a:rPr lang="en-GB" noProof="0" dirty="0"/>
              <a:t>Fifth level text</a:t>
            </a:r>
          </a:p>
        </p:txBody>
      </p:sp>
      <p:sp>
        <p:nvSpPr>
          <p:cNvPr id="7" name="Tijdelijke aanduiding voor datum 6"/>
          <p:cNvSpPr>
            <a:spLocks noGrp="1"/>
          </p:cNvSpPr>
          <p:nvPr>
            <p:ph type="dt" sz="half" idx="10"/>
          </p:nvPr>
        </p:nvSpPr>
        <p:spPr/>
        <p:txBody>
          <a:bodyPr/>
          <a:lstStyle/>
          <a:p>
            <a:fld id="{F10973AC-957D-C346-BA56-D82065FA2AEB}" type="datetimeFigureOut">
              <a:rPr lang="nl-NL" smtClean="0"/>
              <a:pPr/>
              <a:t>26-9-2022</a:t>
            </a:fld>
            <a:endParaRPr lang="nl-NL"/>
          </a:p>
        </p:txBody>
      </p:sp>
      <p:sp>
        <p:nvSpPr>
          <p:cNvPr id="8" name="Tijdelijke aanduiding voor voettekst 7"/>
          <p:cNvSpPr>
            <a:spLocks noGrp="1"/>
          </p:cNvSpPr>
          <p:nvPr>
            <p:ph type="ftr" sz="quarter" idx="11"/>
          </p:nvPr>
        </p:nvSpPr>
        <p:spPr/>
        <p:txBody>
          <a:bodyPr/>
          <a:lstStyle>
            <a:lvl1pPr>
              <a:defRPr>
                <a:solidFill>
                  <a:schemeClr val="accent5"/>
                </a:solidFill>
              </a:defRPr>
            </a:lvl1pPr>
          </a:lstStyle>
          <a:p>
            <a:endParaRPr lang="nl-NL" dirty="0"/>
          </a:p>
        </p:txBody>
      </p:sp>
      <p:sp>
        <p:nvSpPr>
          <p:cNvPr id="9" name="Tijdelijke aanduiding voor dianummer 8"/>
          <p:cNvSpPr>
            <a:spLocks noGrp="1"/>
          </p:cNvSpPr>
          <p:nvPr>
            <p:ph type="sldNum" sz="quarter" idx="12"/>
          </p:nvPr>
        </p:nvSpPr>
        <p:spPr/>
        <p:txBody>
          <a:bodyPr/>
          <a:lstStyle>
            <a:lvl1pPr>
              <a:defRPr>
                <a:solidFill>
                  <a:schemeClr val="accent5"/>
                </a:solidFill>
              </a:defRPr>
            </a:lvl1pPr>
          </a:lstStyle>
          <a:p>
            <a:fld id="{8C6BC05E-DB9A-EB4A-A776-575FA40369A3}" type="slidenum">
              <a:rPr lang="nl-NL" smtClean="0"/>
              <a:pPr/>
              <a:t>‹#›</a:t>
            </a:fld>
            <a:endParaRPr lang="nl-NL" dirty="0"/>
          </a:p>
        </p:txBody>
      </p:sp>
      <p:sp>
        <p:nvSpPr>
          <p:cNvPr id="10" name="Tijdelijke aanduiding voor afbeelding 2"/>
          <p:cNvSpPr>
            <a:spLocks noGrp="1"/>
          </p:cNvSpPr>
          <p:nvPr>
            <p:ph type="pic" idx="13" hasCustomPrompt="1"/>
          </p:nvPr>
        </p:nvSpPr>
        <p:spPr>
          <a:xfrm>
            <a:off x="4643999" y="396000"/>
            <a:ext cx="4014000" cy="3816000"/>
          </a:xfrm>
          <a:solidFill>
            <a:schemeClr val="bg1">
              <a:lumMod val="85000"/>
            </a:schemeClr>
          </a:solidFill>
        </p:spPr>
        <p:txBody>
          <a:bodyPr tIns="180000"/>
          <a:lstStyle>
            <a:lvl1pPr marL="0" indent="0" algn="ctr">
              <a:buNone/>
              <a:defRPr sz="1600" baseline="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Click on the icon to </a:t>
            </a:r>
            <a:br>
              <a:rPr lang="en-GB" noProof="0" dirty="0"/>
            </a:br>
            <a:r>
              <a:rPr lang="en-GB" noProof="0" dirty="0"/>
              <a:t>insert a picture</a:t>
            </a:r>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en 2 afbeeldingen">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1526" y="396000"/>
            <a:ext cx="3999599" cy="576000"/>
          </a:xfrm>
        </p:spPr>
        <p:txBody>
          <a:bodyPr/>
          <a:lstStyle>
            <a:lvl1pPr>
              <a:defRPr>
                <a:solidFill>
                  <a:schemeClr val="accent5"/>
                </a:solidFill>
              </a:defRPr>
            </a:lvl1pPr>
          </a:lstStyle>
          <a:p>
            <a:r>
              <a:rPr lang="en-GB" noProof="0" dirty="0"/>
              <a:t>Click to edit title</a:t>
            </a:r>
            <a:endParaRPr lang="nl-NL" dirty="0"/>
          </a:p>
        </p:txBody>
      </p:sp>
      <p:sp>
        <p:nvSpPr>
          <p:cNvPr id="3" name="Tijdelijke aanduiding voor tekst 2"/>
          <p:cNvSpPr>
            <a:spLocks noGrp="1"/>
          </p:cNvSpPr>
          <p:nvPr>
            <p:ph type="body" idx="1" hasCustomPrompt="1"/>
          </p:nvPr>
        </p:nvSpPr>
        <p:spPr>
          <a:xfrm>
            <a:off x="491524" y="972000"/>
            <a:ext cx="3999600" cy="324000"/>
          </a:xfrm>
        </p:spPr>
        <p:txBody>
          <a:bodyPr anchor="t" anchorCtr="0"/>
          <a:lstStyle>
            <a:lvl1pPr marL="0" indent="0">
              <a:buNone/>
              <a:defRPr sz="1800" b="0" i="0">
                <a:solidFill>
                  <a:schemeClr val="tx1"/>
                </a:solidFill>
                <a:latin typeface="Museo Sans 900"/>
                <a:cs typeface="Museo Sans 9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text</a:t>
            </a:r>
          </a:p>
        </p:txBody>
      </p:sp>
      <p:sp>
        <p:nvSpPr>
          <p:cNvPr id="4" name="Tijdelijke aanduiding voor inhoud 3"/>
          <p:cNvSpPr>
            <a:spLocks noGrp="1"/>
          </p:cNvSpPr>
          <p:nvPr>
            <p:ph sz="half" idx="2" hasCustomPrompt="1"/>
          </p:nvPr>
        </p:nvSpPr>
        <p:spPr>
          <a:xfrm>
            <a:off x="491524" y="1296000"/>
            <a:ext cx="3999600" cy="3024000"/>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noProof="0" dirty="0"/>
              <a:t>Click to edit text in bullets</a:t>
            </a:r>
          </a:p>
          <a:p>
            <a:pPr lvl="1"/>
            <a:r>
              <a:rPr lang="en-GB" noProof="0" dirty="0"/>
              <a:t>Second level text</a:t>
            </a:r>
          </a:p>
          <a:p>
            <a:pPr lvl="2"/>
            <a:r>
              <a:rPr lang="en-GB" noProof="0" dirty="0"/>
              <a:t>Third level text</a:t>
            </a:r>
          </a:p>
          <a:p>
            <a:pPr lvl="3"/>
            <a:r>
              <a:rPr lang="en-GB" noProof="0" dirty="0"/>
              <a:t>Forth level text</a:t>
            </a:r>
          </a:p>
          <a:p>
            <a:pPr lvl="4"/>
            <a:r>
              <a:rPr lang="en-GB" noProof="0" dirty="0"/>
              <a:t>Fifth level text</a:t>
            </a:r>
          </a:p>
        </p:txBody>
      </p:sp>
      <p:sp>
        <p:nvSpPr>
          <p:cNvPr id="7" name="Tijdelijke aanduiding voor datum 6"/>
          <p:cNvSpPr>
            <a:spLocks noGrp="1"/>
          </p:cNvSpPr>
          <p:nvPr>
            <p:ph type="dt" sz="half" idx="10"/>
          </p:nvPr>
        </p:nvSpPr>
        <p:spPr/>
        <p:txBody>
          <a:bodyPr/>
          <a:lstStyle/>
          <a:p>
            <a:fld id="{F10973AC-957D-C346-BA56-D82065FA2AEB}" type="datetimeFigureOut">
              <a:rPr lang="nl-NL" smtClean="0"/>
              <a:pPr/>
              <a:t>26-9-2022</a:t>
            </a:fld>
            <a:endParaRPr lang="nl-NL" dirty="0"/>
          </a:p>
        </p:txBody>
      </p:sp>
      <p:sp>
        <p:nvSpPr>
          <p:cNvPr id="8" name="Tijdelijke aanduiding voor voettekst 7"/>
          <p:cNvSpPr>
            <a:spLocks noGrp="1"/>
          </p:cNvSpPr>
          <p:nvPr>
            <p:ph type="ftr" sz="quarter" idx="11"/>
          </p:nvPr>
        </p:nvSpPr>
        <p:spPr/>
        <p:txBody>
          <a:bodyPr/>
          <a:lstStyle>
            <a:lvl1pPr>
              <a:defRPr>
                <a:solidFill>
                  <a:schemeClr val="accent5"/>
                </a:solidFill>
              </a:defRPr>
            </a:lvl1pPr>
          </a:lstStyle>
          <a:p>
            <a:endParaRPr lang="nl-NL" dirty="0"/>
          </a:p>
        </p:txBody>
      </p:sp>
      <p:sp>
        <p:nvSpPr>
          <p:cNvPr id="9" name="Tijdelijke aanduiding voor dianummer 8"/>
          <p:cNvSpPr>
            <a:spLocks noGrp="1"/>
          </p:cNvSpPr>
          <p:nvPr>
            <p:ph type="sldNum" sz="quarter" idx="12"/>
          </p:nvPr>
        </p:nvSpPr>
        <p:spPr/>
        <p:txBody>
          <a:bodyPr/>
          <a:lstStyle>
            <a:lvl1pPr>
              <a:defRPr>
                <a:solidFill>
                  <a:schemeClr val="accent5"/>
                </a:solidFill>
              </a:defRPr>
            </a:lvl1pPr>
          </a:lstStyle>
          <a:p>
            <a:fld id="{8C6BC05E-DB9A-EB4A-A776-575FA40369A3}" type="slidenum">
              <a:rPr lang="nl-NL" smtClean="0"/>
              <a:pPr/>
              <a:t>‹#›</a:t>
            </a:fld>
            <a:endParaRPr lang="nl-NL"/>
          </a:p>
        </p:txBody>
      </p:sp>
      <p:sp>
        <p:nvSpPr>
          <p:cNvPr id="10" name="Tijdelijke aanduiding voor afbeelding 2"/>
          <p:cNvSpPr>
            <a:spLocks noGrp="1"/>
          </p:cNvSpPr>
          <p:nvPr>
            <p:ph type="pic" idx="13" hasCustomPrompt="1"/>
          </p:nvPr>
        </p:nvSpPr>
        <p:spPr>
          <a:xfrm>
            <a:off x="4643999" y="396000"/>
            <a:ext cx="4014000" cy="1836000"/>
          </a:xfrm>
          <a:solidFill>
            <a:schemeClr val="bg1">
              <a:lumMod val="85000"/>
            </a:schemeClr>
          </a:solidFill>
        </p:spPr>
        <p:txBody>
          <a:bodyPr tIns="180000"/>
          <a:lstStyle>
            <a:lvl1pPr marL="0" indent="0" algn="ctr">
              <a:buNone/>
              <a:defRPr sz="1600" baseline="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Click on the icon to </a:t>
            </a:r>
            <a:br>
              <a:rPr lang="en-GB" noProof="0" dirty="0"/>
            </a:br>
            <a:r>
              <a:rPr lang="en-GB" noProof="0" dirty="0"/>
              <a:t>insert a picture</a:t>
            </a:r>
          </a:p>
          <a:p>
            <a:endParaRPr lang="nl-NL" dirty="0"/>
          </a:p>
        </p:txBody>
      </p:sp>
      <p:sp>
        <p:nvSpPr>
          <p:cNvPr id="11" name="Tijdelijke aanduiding voor afbeelding 2"/>
          <p:cNvSpPr>
            <a:spLocks noGrp="1"/>
          </p:cNvSpPr>
          <p:nvPr>
            <p:ph type="pic" idx="14" hasCustomPrompt="1"/>
          </p:nvPr>
        </p:nvSpPr>
        <p:spPr>
          <a:xfrm>
            <a:off x="4643999" y="2376000"/>
            <a:ext cx="4014000" cy="1836000"/>
          </a:xfrm>
          <a:solidFill>
            <a:schemeClr val="bg1">
              <a:lumMod val="85000"/>
            </a:schemeClr>
          </a:solidFill>
        </p:spPr>
        <p:txBody>
          <a:bodyPr tIns="180000"/>
          <a:lstStyle>
            <a:lvl1pPr marL="0" indent="0" algn="ctr">
              <a:buNone/>
              <a:defRPr sz="16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Click on the icon to </a:t>
            </a:r>
            <a:br>
              <a:rPr lang="en-GB" noProof="0" dirty="0"/>
            </a:br>
            <a:r>
              <a:rPr lang="en-GB" noProof="0" dirty="0"/>
              <a:t>insert a picture</a:t>
            </a: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accent5"/>
                </a:solidFill>
              </a:defRPr>
            </a:lvl1pPr>
          </a:lstStyle>
          <a:p>
            <a:r>
              <a:rPr lang="en-GB" noProof="0" dirty="0"/>
              <a:t>Click to edit title </a:t>
            </a:r>
            <a:endParaRPr lang="nl-NL" dirty="0"/>
          </a:p>
        </p:txBody>
      </p:sp>
      <p:sp>
        <p:nvSpPr>
          <p:cNvPr id="3" name="Tijdelijke aanduiding voor datum 2"/>
          <p:cNvSpPr>
            <a:spLocks noGrp="1"/>
          </p:cNvSpPr>
          <p:nvPr>
            <p:ph type="dt" sz="half" idx="10"/>
          </p:nvPr>
        </p:nvSpPr>
        <p:spPr/>
        <p:txBody>
          <a:bodyPr/>
          <a:lstStyle/>
          <a:p>
            <a:fld id="{F10973AC-957D-C346-BA56-D82065FA2AEB}" type="datetimeFigureOut">
              <a:rPr lang="nl-NL" smtClean="0"/>
              <a:pPr/>
              <a:t>26-9-2022</a:t>
            </a:fld>
            <a:endParaRPr lang="nl-NL"/>
          </a:p>
        </p:txBody>
      </p:sp>
      <p:sp>
        <p:nvSpPr>
          <p:cNvPr id="4" name="Tijdelijke aanduiding voor voettekst 3"/>
          <p:cNvSpPr>
            <a:spLocks noGrp="1"/>
          </p:cNvSpPr>
          <p:nvPr>
            <p:ph type="ftr" sz="quarter" idx="11"/>
          </p:nvPr>
        </p:nvSpPr>
        <p:spPr/>
        <p:txBody>
          <a:bodyPr/>
          <a:lstStyle>
            <a:lvl1pPr>
              <a:defRPr>
                <a:solidFill>
                  <a:schemeClr val="accent5"/>
                </a:solidFill>
              </a:defRPr>
            </a:lvl1pPr>
          </a:lstStyle>
          <a:p>
            <a:endParaRPr lang="nl-NL" dirty="0"/>
          </a:p>
        </p:txBody>
      </p:sp>
      <p:sp>
        <p:nvSpPr>
          <p:cNvPr id="5" name="Tijdelijke aanduiding voor dianummer 4"/>
          <p:cNvSpPr>
            <a:spLocks noGrp="1"/>
          </p:cNvSpPr>
          <p:nvPr>
            <p:ph type="sldNum" sz="quarter" idx="12"/>
          </p:nvPr>
        </p:nvSpPr>
        <p:spPr/>
        <p:txBody>
          <a:bodyPr/>
          <a:lstStyle>
            <a:lvl1pPr>
              <a:defRPr>
                <a:solidFill>
                  <a:schemeClr val="accent5"/>
                </a:solidFill>
              </a:defRPr>
            </a:lvl1pPr>
          </a:lstStyle>
          <a:p>
            <a:fld id="{8C6BC05E-DB9A-EB4A-A776-575FA40369A3}" type="slidenum">
              <a:rPr lang="nl-NL" smtClean="0"/>
              <a:pPr/>
              <a:t>‹#›</a:t>
            </a:fld>
            <a:endParaRPr lang="nl-N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Afbeelding 7" descr="EU_Logo_Groen_300.png"/>
          <p:cNvPicPr>
            <a:picLocks noChangeAspect="1"/>
          </p:cNvPicPr>
          <p:nvPr/>
        </p:nvPicPr>
        <p:blipFill>
          <a:blip r:embed="rId13">
            <a:alphaModFix/>
          </a:blip>
          <a:stretch>
            <a:fillRect/>
          </a:stretch>
        </p:blipFill>
        <p:spPr>
          <a:xfrm>
            <a:off x="7308000" y="4298400"/>
            <a:ext cx="1432608" cy="576091"/>
          </a:xfrm>
          <a:prstGeom prst="rect">
            <a:avLst/>
          </a:prstGeom>
        </p:spPr>
      </p:pic>
      <p:sp>
        <p:nvSpPr>
          <p:cNvPr id="2" name="Tijdelijke aanduiding voor titel 1"/>
          <p:cNvSpPr>
            <a:spLocks noGrp="1"/>
          </p:cNvSpPr>
          <p:nvPr>
            <p:ph type="title"/>
          </p:nvPr>
        </p:nvSpPr>
        <p:spPr>
          <a:xfrm>
            <a:off x="491525" y="396000"/>
            <a:ext cx="8172000" cy="576000"/>
          </a:xfrm>
          <a:prstGeom prst="rect">
            <a:avLst/>
          </a:prstGeom>
        </p:spPr>
        <p:txBody>
          <a:bodyPr vert="horz" lIns="0" tIns="0" rIns="0" bIns="0" rtlCol="0" anchor="t" anchorCtr="0">
            <a:noAutofit/>
          </a:bodyPr>
          <a:lstStyle/>
          <a:p>
            <a:r>
              <a:rPr lang="en-GB" noProof="0" dirty="0"/>
              <a:t>Click to edit title</a:t>
            </a:r>
            <a:endParaRPr lang="nl-NL" dirty="0"/>
          </a:p>
        </p:txBody>
      </p:sp>
      <p:sp>
        <p:nvSpPr>
          <p:cNvPr id="3" name="Tijdelijke aanduiding voor tekst 2"/>
          <p:cNvSpPr>
            <a:spLocks noGrp="1"/>
          </p:cNvSpPr>
          <p:nvPr>
            <p:ph type="body" idx="1"/>
          </p:nvPr>
        </p:nvSpPr>
        <p:spPr>
          <a:xfrm>
            <a:off x="491524" y="971551"/>
            <a:ext cx="8172000" cy="3348000"/>
          </a:xfrm>
          <a:prstGeom prst="rect">
            <a:avLst/>
          </a:prstGeom>
        </p:spPr>
        <p:txBody>
          <a:bodyPr vert="horz" lIns="0" tIns="0" rIns="0" bIns="0" rtlCol="0" anchor="t" anchorCtr="0">
            <a:noAutofit/>
          </a:bodyPr>
          <a:lstStyle/>
          <a:p>
            <a:pPr lvl="0"/>
            <a:r>
              <a:rPr lang="en-GB" noProof="0" dirty="0"/>
              <a:t>Click to edit text</a:t>
            </a:r>
          </a:p>
          <a:p>
            <a:pPr lvl="1"/>
            <a:r>
              <a:rPr lang="en-GB" noProof="0" dirty="0"/>
              <a:t>Second level text</a:t>
            </a:r>
          </a:p>
          <a:p>
            <a:pPr lvl="2"/>
            <a:r>
              <a:rPr lang="en-GB" noProof="0" dirty="0"/>
              <a:t>Third level text</a:t>
            </a:r>
          </a:p>
          <a:p>
            <a:pPr lvl="3"/>
            <a:r>
              <a:rPr lang="en-GB" noProof="0" dirty="0"/>
              <a:t>Forth level text</a:t>
            </a:r>
          </a:p>
          <a:p>
            <a:pPr lvl="4"/>
            <a:r>
              <a:rPr lang="en-GB" noProof="0" dirty="0"/>
              <a:t>Fifth level text</a:t>
            </a:r>
          </a:p>
        </p:txBody>
      </p:sp>
      <p:sp>
        <p:nvSpPr>
          <p:cNvPr id="4" name="Tijdelijke aanduiding voor datum 3"/>
          <p:cNvSpPr>
            <a:spLocks noGrp="1"/>
          </p:cNvSpPr>
          <p:nvPr>
            <p:ph type="dt" sz="half" idx="2"/>
          </p:nvPr>
        </p:nvSpPr>
        <p:spPr>
          <a:xfrm>
            <a:off x="817200" y="4663178"/>
            <a:ext cx="756000" cy="180285"/>
          </a:xfrm>
          <a:prstGeom prst="rect">
            <a:avLst/>
          </a:prstGeom>
        </p:spPr>
        <p:txBody>
          <a:bodyPr vert="horz" lIns="0" tIns="0" rIns="0" bIns="0" rtlCol="0" anchor="t" anchorCtr="0">
            <a:noAutofit/>
          </a:bodyPr>
          <a:lstStyle>
            <a:lvl1pPr algn="l">
              <a:defRPr sz="1000">
                <a:solidFill>
                  <a:schemeClr val="tx1"/>
                </a:solidFill>
                <a:latin typeface="Museo Sans 100"/>
                <a:cs typeface="Museo Sans 100"/>
              </a:defRPr>
            </a:lvl1pPr>
          </a:lstStyle>
          <a:p>
            <a:fld id="{F10973AC-957D-C346-BA56-D82065FA2AEB}" type="datetimeFigureOut">
              <a:rPr lang="nl-NL" smtClean="0"/>
              <a:pPr/>
              <a:t>26-9-2022</a:t>
            </a:fld>
            <a:endParaRPr lang="nl-NL" dirty="0"/>
          </a:p>
        </p:txBody>
      </p:sp>
      <p:sp>
        <p:nvSpPr>
          <p:cNvPr id="5" name="Tijdelijke aanduiding voor voettekst 4"/>
          <p:cNvSpPr>
            <a:spLocks noGrp="1"/>
          </p:cNvSpPr>
          <p:nvPr>
            <p:ph type="ftr" sz="quarter" idx="3"/>
          </p:nvPr>
        </p:nvSpPr>
        <p:spPr>
          <a:xfrm>
            <a:off x="1573200" y="4663178"/>
            <a:ext cx="5102920" cy="180285"/>
          </a:xfrm>
          <a:prstGeom prst="rect">
            <a:avLst/>
          </a:prstGeom>
        </p:spPr>
        <p:txBody>
          <a:bodyPr vert="horz" lIns="0" tIns="0" rIns="0" bIns="0" rtlCol="0" anchor="t" anchorCtr="0">
            <a:noAutofit/>
          </a:bodyPr>
          <a:lstStyle>
            <a:lvl1pPr algn="l">
              <a:defRPr sz="1000" b="0" i="0">
                <a:solidFill>
                  <a:schemeClr val="accent5"/>
                </a:solidFill>
                <a:latin typeface="+mn-lt"/>
                <a:cs typeface="Museo Sans 500"/>
              </a:defRPr>
            </a:lvl1pPr>
          </a:lstStyle>
          <a:p>
            <a:endParaRPr lang="nl-NL" dirty="0"/>
          </a:p>
        </p:txBody>
      </p:sp>
      <p:sp>
        <p:nvSpPr>
          <p:cNvPr id="6" name="Tijdelijke aanduiding voor dianummer 5"/>
          <p:cNvSpPr>
            <a:spLocks noGrp="1"/>
          </p:cNvSpPr>
          <p:nvPr>
            <p:ph type="sldNum" sz="quarter" idx="4"/>
          </p:nvPr>
        </p:nvSpPr>
        <p:spPr>
          <a:xfrm>
            <a:off x="491525" y="4663178"/>
            <a:ext cx="324000" cy="180285"/>
          </a:xfrm>
          <a:prstGeom prst="rect">
            <a:avLst/>
          </a:prstGeom>
        </p:spPr>
        <p:txBody>
          <a:bodyPr vert="horz" lIns="0" tIns="0" rIns="0" bIns="0" rtlCol="0" anchor="t" anchorCtr="0">
            <a:noAutofit/>
          </a:bodyPr>
          <a:lstStyle>
            <a:lvl1pPr algn="l">
              <a:defRPr sz="1000" b="0" i="0">
                <a:solidFill>
                  <a:schemeClr val="accent5"/>
                </a:solidFill>
                <a:latin typeface="+mn-lt"/>
                <a:cs typeface="Museo Sans 500"/>
              </a:defRPr>
            </a:lvl1pPr>
          </a:lstStyle>
          <a:p>
            <a:fld id="{8C6BC05E-DB9A-EB4A-A776-575FA40369A3}" type="slidenum">
              <a:rPr lang="nl-NL" smtClean="0"/>
              <a:pPr/>
              <a:t>‹#›</a:t>
            </a:fld>
            <a:endParaRPr lang="nl-NL" dirty="0"/>
          </a:p>
        </p:txBody>
      </p:sp>
    </p:spTree>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59" r:id="rId4"/>
    <p:sldLayoutId id="2147483652" r:id="rId5"/>
    <p:sldLayoutId id="2147483653" r:id="rId6"/>
    <p:sldLayoutId id="2147483660" r:id="rId7"/>
    <p:sldLayoutId id="2147483661" r:id="rId8"/>
    <p:sldLayoutId id="2147483654" r:id="rId9"/>
    <p:sldLayoutId id="2147483655" r:id="rId10"/>
    <p:sldLayoutId id="2147483657" r:id="rId11"/>
  </p:sldLayoutIdLst>
  <p:txStyles>
    <p:titleStyle>
      <a:lvl1pPr algn="l" defTabSz="457200" rtl="0" eaLnBrk="1" latinLnBrk="0" hangingPunct="1">
        <a:lnSpc>
          <a:spcPts val="3200"/>
        </a:lnSpc>
        <a:spcBef>
          <a:spcPct val="0"/>
        </a:spcBef>
        <a:buNone/>
        <a:defRPr sz="2800" b="0" i="0" kern="1200">
          <a:solidFill>
            <a:schemeClr val="accent5"/>
          </a:solidFill>
          <a:latin typeface="+mj-lt"/>
          <a:ea typeface="+mj-ea"/>
          <a:cs typeface="Museo Sans 700"/>
        </a:defRPr>
      </a:lvl1pPr>
    </p:titleStyle>
    <p:bodyStyle>
      <a:lvl1pPr marL="216000" indent="-216000" algn="l" defTabSz="457200" rtl="0" eaLnBrk="1" latinLnBrk="0" hangingPunct="1">
        <a:lnSpc>
          <a:spcPts val="2300"/>
        </a:lnSpc>
        <a:spcBef>
          <a:spcPts val="0"/>
        </a:spcBef>
        <a:buSzPct val="130000"/>
        <a:buFont typeface="Arial"/>
        <a:buChar char="•"/>
        <a:defRPr sz="1800" b="0" i="0" kern="1200">
          <a:solidFill>
            <a:schemeClr val="tx1"/>
          </a:solidFill>
          <a:latin typeface="+mn-lt"/>
          <a:ea typeface="+mn-ea"/>
          <a:cs typeface="Museo Sans 500"/>
        </a:defRPr>
      </a:lvl1pPr>
      <a:lvl2pPr marL="432000" indent="-216000" algn="l" defTabSz="457200" rtl="0" eaLnBrk="1" latinLnBrk="0" hangingPunct="1">
        <a:lnSpc>
          <a:spcPts val="2300"/>
        </a:lnSpc>
        <a:spcBef>
          <a:spcPts val="0"/>
        </a:spcBef>
        <a:buSzPct val="130000"/>
        <a:buFont typeface="Arial"/>
        <a:buChar char="•"/>
        <a:defRPr sz="1800" b="0" i="0" kern="1200">
          <a:solidFill>
            <a:schemeClr val="tx1"/>
          </a:solidFill>
          <a:latin typeface="+mn-lt"/>
          <a:ea typeface="+mn-ea"/>
          <a:cs typeface="Museo Sans 500"/>
        </a:defRPr>
      </a:lvl2pPr>
      <a:lvl3pPr marL="648000" indent="-216000" algn="l" defTabSz="457200" rtl="0" eaLnBrk="1" latinLnBrk="0" hangingPunct="1">
        <a:lnSpc>
          <a:spcPts val="2300"/>
        </a:lnSpc>
        <a:spcBef>
          <a:spcPts val="0"/>
        </a:spcBef>
        <a:buSzPct val="130000"/>
        <a:buFont typeface="Arial"/>
        <a:buChar char="•"/>
        <a:defRPr sz="1800" b="0" i="0" kern="1200">
          <a:solidFill>
            <a:schemeClr val="tx1"/>
          </a:solidFill>
          <a:latin typeface="+mn-lt"/>
          <a:ea typeface="+mn-ea"/>
          <a:cs typeface="Museo Sans 500"/>
        </a:defRPr>
      </a:lvl3pPr>
      <a:lvl4pPr marL="864000" indent="-216000" algn="l" defTabSz="457200" rtl="0" eaLnBrk="1" latinLnBrk="0" hangingPunct="1">
        <a:lnSpc>
          <a:spcPts val="2300"/>
        </a:lnSpc>
        <a:spcBef>
          <a:spcPts val="0"/>
        </a:spcBef>
        <a:buSzPct val="130000"/>
        <a:buFont typeface="Arial"/>
        <a:buChar char="•"/>
        <a:defRPr sz="1800" b="0" i="0" kern="1200">
          <a:solidFill>
            <a:schemeClr val="tx1"/>
          </a:solidFill>
          <a:latin typeface="+mn-lt"/>
          <a:ea typeface="+mn-ea"/>
          <a:cs typeface="Museo Sans 500"/>
        </a:defRPr>
      </a:lvl4pPr>
      <a:lvl5pPr marL="1080000" indent="-216000" algn="l" defTabSz="457200" rtl="0" eaLnBrk="1" latinLnBrk="0" hangingPunct="1">
        <a:lnSpc>
          <a:spcPts val="2300"/>
        </a:lnSpc>
        <a:spcBef>
          <a:spcPts val="0"/>
        </a:spcBef>
        <a:buSzPct val="130000"/>
        <a:buFont typeface="Arial"/>
        <a:buChar char="•"/>
        <a:defRPr sz="1800" b="0" i="0" kern="1200">
          <a:solidFill>
            <a:schemeClr val="tx1"/>
          </a:solidFill>
          <a:latin typeface="+mn-lt"/>
          <a:ea typeface="+mn-ea"/>
          <a:cs typeface="Museo Sans 50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28055_ESSB_achtergrond_EN_RGB_16x9_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138395"/>
          </a:xfrm>
          <a:prstGeom prst="rect">
            <a:avLst/>
          </a:prstGeom>
        </p:spPr>
      </p:pic>
    </p:spTree>
    <p:extLst>
      <p:ext uri="{BB962C8B-B14F-4D97-AF65-F5344CB8AC3E}">
        <p14:creationId xmlns:p14="http://schemas.microsoft.com/office/powerpoint/2010/main" val="2092040831"/>
      </p:ext>
    </p:extLst>
  </p:cSld>
  <p:clrMap bg1="lt1" tx1="dk1" bg2="lt2" tx2="dk2" accent1="accent1" accent2="accent2" accent3="accent3" accent4="accent4" accent5="accent5" accent6="accent6" hlink="hlink" folHlink="folHlink"/>
  <p:sldLayoutIdLst>
    <p:sldLayoutId id="214748366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0.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A54DAE-D48A-466F-AC13-3AF5D8D3FA75}"/>
              </a:ext>
            </a:extLst>
          </p:cNvPr>
          <p:cNvSpPr>
            <a:spLocks noGrp="1"/>
          </p:cNvSpPr>
          <p:nvPr>
            <p:ph type="ctrTitle"/>
          </p:nvPr>
        </p:nvSpPr>
        <p:spPr>
          <a:xfrm>
            <a:off x="890584" y="1214967"/>
            <a:ext cx="7758622" cy="1476000"/>
          </a:xfrm>
        </p:spPr>
        <p:txBody>
          <a:bodyPr/>
          <a:lstStyle/>
          <a:p>
            <a:pPr algn="ctr">
              <a:lnSpc>
                <a:spcPct val="100000"/>
              </a:lnSpc>
            </a:pPr>
            <a:r>
              <a:rPr lang="en-US" dirty="0"/>
              <a:t>ZBO-</a:t>
            </a:r>
            <a:r>
              <a:rPr lang="en-US" dirty="0" err="1"/>
              <a:t>evaluaties</a:t>
            </a:r>
            <a:r>
              <a:rPr lang="en-US" dirty="0"/>
              <a:t> </a:t>
            </a:r>
            <a:r>
              <a:rPr lang="en-US" dirty="0" err="1"/>
              <a:t>en</a:t>
            </a:r>
            <a:r>
              <a:rPr lang="en-US" dirty="0"/>
              <a:t> </a:t>
            </a:r>
            <a:r>
              <a:rPr lang="en-US" dirty="0" err="1"/>
              <a:t>doelmatigheid</a:t>
            </a:r>
            <a:endParaRPr lang="nl-NL" dirty="0"/>
          </a:p>
        </p:txBody>
      </p:sp>
      <p:sp>
        <p:nvSpPr>
          <p:cNvPr id="6" name="Subtitle 5">
            <a:extLst>
              <a:ext uri="{FF2B5EF4-FFF2-40B4-BE49-F238E27FC236}">
                <a16:creationId xmlns:a16="http://schemas.microsoft.com/office/drawing/2014/main" id="{2D151AB7-BF6A-4ADC-B527-6D2E8B3C8226}"/>
              </a:ext>
            </a:extLst>
          </p:cNvPr>
          <p:cNvSpPr>
            <a:spLocks noGrp="1"/>
          </p:cNvSpPr>
          <p:nvPr>
            <p:ph type="subTitle" idx="1"/>
          </p:nvPr>
        </p:nvSpPr>
        <p:spPr>
          <a:xfrm>
            <a:off x="1729562" y="3733795"/>
            <a:ext cx="5941025" cy="810000"/>
          </a:xfrm>
        </p:spPr>
        <p:txBody>
          <a:bodyPr/>
          <a:lstStyle/>
          <a:p>
            <a:pPr algn="ctr"/>
            <a:r>
              <a:rPr lang="en-US" dirty="0"/>
              <a:t>Prof.dr. Sandra van Thiel</a:t>
            </a:r>
          </a:p>
          <a:p>
            <a:pPr algn="ctr"/>
            <a:r>
              <a:rPr lang="en-US" dirty="0"/>
              <a:t>26 September 2022</a:t>
            </a:r>
            <a:endParaRPr lang="nl-NL"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D0924-C98F-40BC-9CAE-AE2EB3CE667E}"/>
              </a:ext>
            </a:extLst>
          </p:cNvPr>
          <p:cNvSpPr>
            <a:spLocks noGrp="1"/>
          </p:cNvSpPr>
          <p:nvPr>
            <p:ph type="title"/>
          </p:nvPr>
        </p:nvSpPr>
        <p:spPr/>
        <p:txBody>
          <a:bodyPr/>
          <a:lstStyle/>
          <a:p>
            <a:r>
              <a:rPr lang="en-US" dirty="0" err="1"/>
              <a:t>Waarom</a:t>
            </a:r>
            <a:r>
              <a:rPr lang="en-US" dirty="0"/>
              <a:t> </a:t>
            </a:r>
            <a:r>
              <a:rPr lang="en-US" dirty="0" err="1"/>
              <a:t>wordt</a:t>
            </a:r>
            <a:r>
              <a:rPr lang="en-US" dirty="0"/>
              <a:t> er </a:t>
            </a:r>
            <a:r>
              <a:rPr lang="en-US" dirty="0" err="1"/>
              <a:t>geëvalueerd</a:t>
            </a:r>
            <a:r>
              <a:rPr lang="en-US" dirty="0"/>
              <a:t>?</a:t>
            </a:r>
            <a:endParaRPr lang="nl-NL" dirty="0"/>
          </a:p>
        </p:txBody>
      </p:sp>
      <p:pic>
        <p:nvPicPr>
          <p:cNvPr id="4" name="Content Placeholder 3">
            <a:extLst>
              <a:ext uri="{FF2B5EF4-FFF2-40B4-BE49-F238E27FC236}">
                <a16:creationId xmlns:a16="http://schemas.microsoft.com/office/drawing/2014/main" id="{0808467F-215D-45B8-825F-B7EDFBDE3D92}"/>
              </a:ext>
            </a:extLst>
          </p:cNvPr>
          <p:cNvPicPr>
            <a:picLocks noGrp="1" noChangeAspect="1"/>
          </p:cNvPicPr>
          <p:nvPr>
            <p:ph idx="1"/>
          </p:nvPr>
        </p:nvPicPr>
        <p:blipFill>
          <a:blip r:embed="rId2"/>
          <a:stretch>
            <a:fillRect/>
          </a:stretch>
        </p:blipFill>
        <p:spPr>
          <a:xfrm>
            <a:off x="2431290" y="1164553"/>
            <a:ext cx="5731764" cy="1877568"/>
          </a:xfrm>
          <a:prstGeom prst="rect">
            <a:avLst/>
          </a:prstGeom>
        </p:spPr>
      </p:pic>
      <p:pic>
        <p:nvPicPr>
          <p:cNvPr id="5" name="Picture 4">
            <a:extLst>
              <a:ext uri="{FF2B5EF4-FFF2-40B4-BE49-F238E27FC236}">
                <a16:creationId xmlns:a16="http://schemas.microsoft.com/office/drawing/2014/main" id="{3001AD79-F830-4431-9789-B141BA317609}"/>
              </a:ext>
            </a:extLst>
          </p:cNvPr>
          <p:cNvPicPr>
            <a:picLocks noChangeAspect="1"/>
          </p:cNvPicPr>
          <p:nvPr/>
        </p:nvPicPr>
        <p:blipFill>
          <a:blip r:embed="rId3"/>
          <a:stretch>
            <a:fillRect/>
          </a:stretch>
        </p:blipFill>
        <p:spPr>
          <a:xfrm>
            <a:off x="984536" y="3234675"/>
            <a:ext cx="2220800" cy="1440000"/>
          </a:xfrm>
          <a:prstGeom prst="rect">
            <a:avLst/>
          </a:prstGeom>
        </p:spPr>
      </p:pic>
    </p:spTree>
    <p:extLst>
      <p:ext uri="{BB962C8B-B14F-4D97-AF65-F5344CB8AC3E}">
        <p14:creationId xmlns:p14="http://schemas.microsoft.com/office/powerpoint/2010/main" val="1710609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218DC-32E3-4B5B-B783-5AB6CF95266A}"/>
              </a:ext>
            </a:extLst>
          </p:cNvPr>
          <p:cNvSpPr>
            <a:spLocks noGrp="1"/>
          </p:cNvSpPr>
          <p:nvPr>
            <p:ph type="title"/>
          </p:nvPr>
        </p:nvSpPr>
        <p:spPr/>
        <p:txBody>
          <a:bodyPr/>
          <a:lstStyle/>
          <a:p>
            <a:r>
              <a:rPr lang="en-US" dirty="0"/>
              <a:t>Wat </a:t>
            </a:r>
            <a:r>
              <a:rPr lang="en-US" dirty="0" err="1"/>
              <a:t>wordt</a:t>
            </a:r>
            <a:r>
              <a:rPr lang="en-US" dirty="0"/>
              <a:t> er </a:t>
            </a:r>
            <a:r>
              <a:rPr lang="en-US" dirty="0" err="1"/>
              <a:t>geëvalueerd</a:t>
            </a:r>
            <a:r>
              <a:rPr lang="en-US" dirty="0"/>
              <a:t>?</a:t>
            </a:r>
            <a:endParaRPr lang="nl-NL" dirty="0"/>
          </a:p>
        </p:txBody>
      </p:sp>
      <p:pic>
        <p:nvPicPr>
          <p:cNvPr id="4" name="Content Placeholder 3">
            <a:extLst>
              <a:ext uri="{FF2B5EF4-FFF2-40B4-BE49-F238E27FC236}">
                <a16:creationId xmlns:a16="http://schemas.microsoft.com/office/drawing/2014/main" id="{86FA13EC-8CD1-4CA6-8A98-E431EE532380}"/>
              </a:ext>
            </a:extLst>
          </p:cNvPr>
          <p:cNvPicPr>
            <a:picLocks noGrp="1" noChangeAspect="1"/>
          </p:cNvPicPr>
          <p:nvPr>
            <p:ph idx="1"/>
          </p:nvPr>
        </p:nvPicPr>
        <p:blipFill>
          <a:blip r:embed="rId2"/>
          <a:stretch>
            <a:fillRect/>
          </a:stretch>
        </p:blipFill>
        <p:spPr>
          <a:xfrm>
            <a:off x="1711674" y="1467517"/>
            <a:ext cx="5731764" cy="2356104"/>
          </a:xfrm>
          <a:prstGeom prst="rect">
            <a:avLst/>
          </a:prstGeom>
        </p:spPr>
      </p:pic>
      <p:sp>
        <p:nvSpPr>
          <p:cNvPr id="5" name="TextBox 4">
            <a:extLst>
              <a:ext uri="{FF2B5EF4-FFF2-40B4-BE49-F238E27FC236}">
                <a16:creationId xmlns:a16="http://schemas.microsoft.com/office/drawing/2014/main" id="{AECA377B-6E39-4559-B625-D77A9AC9E6BE}"/>
              </a:ext>
            </a:extLst>
          </p:cNvPr>
          <p:cNvSpPr txBox="1"/>
          <p:nvPr/>
        </p:nvSpPr>
        <p:spPr>
          <a:xfrm>
            <a:off x="1644839" y="3491204"/>
            <a:ext cx="3608680" cy="246221"/>
          </a:xfrm>
          <a:prstGeom prst="rect">
            <a:avLst/>
          </a:prstGeom>
          <a:noFill/>
        </p:spPr>
        <p:txBody>
          <a:bodyPr wrap="none" rtlCol="0">
            <a:spAutoFit/>
          </a:bodyPr>
          <a:lstStyle/>
          <a:p>
            <a:r>
              <a:rPr lang="en-US" sz="1000" i="1" dirty="0"/>
              <a:t>N.B. er </a:t>
            </a:r>
            <a:r>
              <a:rPr lang="en-US" sz="1000" i="1" dirty="0" err="1"/>
              <a:t>kunnen</a:t>
            </a:r>
            <a:r>
              <a:rPr lang="en-US" sz="1000" i="1" dirty="0"/>
              <a:t> </a:t>
            </a:r>
            <a:r>
              <a:rPr lang="en-US" sz="1000" i="1" dirty="0" err="1"/>
              <a:t>meerdere</a:t>
            </a:r>
            <a:r>
              <a:rPr lang="en-US" sz="1000" i="1" dirty="0"/>
              <a:t> </a:t>
            </a:r>
            <a:r>
              <a:rPr lang="en-US" sz="1000" i="1" dirty="0" err="1"/>
              <a:t>onderwerpen</a:t>
            </a:r>
            <a:r>
              <a:rPr lang="en-US" sz="1000" i="1" dirty="0"/>
              <a:t> </a:t>
            </a:r>
            <a:r>
              <a:rPr lang="en-US" sz="1000" i="1" dirty="0" err="1"/>
              <a:t>zijn</a:t>
            </a:r>
            <a:r>
              <a:rPr lang="en-US" sz="1000" i="1" dirty="0"/>
              <a:t> in </a:t>
            </a:r>
            <a:r>
              <a:rPr lang="en-US" sz="1000" i="1" dirty="0" err="1"/>
              <a:t>een</a:t>
            </a:r>
            <a:r>
              <a:rPr lang="en-US" sz="1000" i="1" dirty="0"/>
              <a:t> rapport</a:t>
            </a:r>
            <a:endParaRPr lang="nl-NL" sz="1000" i="1" dirty="0"/>
          </a:p>
        </p:txBody>
      </p:sp>
      <p:cxnSp>
        <p:nvCxnSpPr>
          <p:cNvPr id="7" name="Straight Arrow Connector 6">
            <a:extLst>
              <a:ext uri="{FF2B5EF4-FFF2-40B4-BE49-F238E27FC236}">
                <a16:creationId xmlns:a16="http://schemas.microsoft.com/office/drawing/2014/main" id="{7B6BB681-7CB3-43C1-9979-3E5CA88A5BD1}"/>
              </a:ext>
            </a:extLst>
          </p:cNvPr>
          <p:cNvCxnSpPr/>
          <p:nvPr/>
        </p:nvCxnSpPr>
        <p:spPr>
          <a:xfrm flipV="1">
            <a:off x="976045" y="2162710"/>
            <a:ext cx="735629" cy="41097"/>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998777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ABAF3-F1BF-41BA-A2F0-E6A3F49BBFC6}"/>
              </a:ext>
            </a:extLst>
          </p:cNvPr>
          <p:cNvSpPr>
            <a:spLocks noGrp="1"/>
          </p:cNvSpPr>
          <p:nvPr>
            <p:ph type="title"/>
          </p:nvPr>
        </p:nvSpPr>
        <p:spPr/>
        <p:txBody>
          <a:bodyPr/>
          <a:lstStyle/>
          <a:p>
            <a:r>
              <a:rPr lang="en-US" dirty="0"/>
              <a:t>Wat </a:t>
            </a:r>
            <a:r>
              <a:rPr lang="en-US" dirty="0" err="1"/>
              <a:t>wordt</a:t>
            </a:r>
            <a:r>
              <a:rPr lang="en-US" dirty="0"/>
              <a:t> er </a:t>
            </a:r>
            <a:r>
              <a:rPr lang="en-US" dirty="0" err="1"/>
              <a:t>geëvalueerd</a:t>
            </a:r>
            <a:r>
              <a:rPr lang="en-US" dirty="0"/>
              <a:t>?</a:t>
            </a:r>
            <a:endParaRPr lang="nl-NL" dirty="0"/>
          </a:p>
        </p:txBody>
      </p:sp>
      <p:sp>
        <p:nvSpPr>
          <p:cNvPr id="3" name="Content Placeholder 2">
            <a:extLst>
              <a:ext uri="{FF2B5EF4-FFF2-40B4-BE49-F238E27FC236}">
                <a16:creationId xmlns:a16="http://schemas.microsoft.com/office/drawing/2014/main" id="{22C18760-A724-41BD-B159-4A9870E4D9D6}"/>
              </a:ext>
            </a:extLst>
          </p:cNvPr>
          <p:cNvSpPr>
            <a:spLocks noGrp="1"/>
          </p:cNvSpPr>
          <p:nvPr>
            <p:ph idx="1"/>
          </p:nvPr>
        </p:nvSpPr>
        <p:spPr/>
        <p:txBody>
          <a:bodyPr/>
          <a:lstStyle/>
          <a:p>
            <a:endParaRPr lang="en-US" dirty="0"/>
          </a:p>
          <a:p>
            <a:r>
              <a:rPr lang="en-US" dirty="0"/>
              <a:t>Meer </a:t>
            </a:r>
            <a:r>
              <a:rPr lang="en-US" dirty="0" err="1"/>
              <a:t>onderwerpen</a:t>
            </a:r>
            <a:r>
              <a:rPr lang="en-US" dirty="0"/>
              <a:t> dan </a:t>
            </a:r>
            <a:r>
              <a:rPr lang="en-US" dirty="0" err="1"/>
              <a:t>alleen</a:t>
            </a:r>
            <a:r>
              <a:rPr lang="en-US" dirty="0"/>
              <a:t> </a:t>
            </a:r>
            <a:r>
              <a:rPr lang="en-US" dirty="0" err="1"/>
              <a:t>doelmatigheid</a:t>
            </a:r>
            <a:r>
              <a:rPr lang="en-US" dirty="0"/>
              <a:t> </a:t>
            </a:r>
            <a:r>
              <a:rPr lang="en-US" dirty="0" err="1"/>
              <a:t>en</a:t>
            </a:r>
            <a:r>
              <a:rPr lang="en-US" dirty="0"/>
              <a:t> </a:t>
            </a:r>
            <a:r>
              <a:rPr lang="en-US" dirty="0" err="1"/>
              <a:t>doeltreffendheid</a:t>
            </a:r>
            <a:endParaRPr lang="en-US" dirty="0"/>
          </a:p>
          <a:p>
            <a:endParaRPr lang="en-US" dirty="0"/>
          </a:p>
          <a:p>
            <a:r>
              <a:rPr lang="en-US" dirty="0" err="1"/>
              <a:t>Evaluaties</a:t>
            </a:r>
            <a:r>
              <a:rPr lang="en-US" dirty="0"/>
              <a:t> </a:t>
            </a:r>
            <a:r>
              <a:rPr lang="en-US" dirty="0" err="1"/>
              <a:t>zijn</a:t>
            </a:r>
            <a:r>
              <a:rPr lang="en-US" dirty="0"/>
              <a:t> </a:t>
            </a:r>
            <a:r>
              <a:rPr lang="en-US" dirty="0" err="1"/>
              <a:t>bijna</a:t>
            </a:r>
            <a:r>
              <a:rPr lang="en-US" dirty="0"/>
              <a:t> </a:t>
            </a:r>
            <a:r>
              <a:rPr lang="en-US" dirty="0" err="1"/>
              <a:t>altijd</a:t>
            </a:r>
            <a:r>
              <a:rPr lang="en-US" dirty="0"/>
              <a:t> </a:t>
            </a:r>
            <a:r>
              <a:rPr lang="en-US" dirty="0" err="1"/>
              <a:t>kwalitatief</a:t>
            </a:r>
            <a:r>
              <a:rPr lang="en-US" dirty="0"/>
              <a:t> </a:t>
            </a:r>
            <a:r>
              <a:rPr lang="en-US" dirty="0" err="1"/>
              <a:t>onderzoek</a:t>
            </a:r>
            <a:r>
              <a:rPr lang="en-US" dirty="0"/>
              <a:t>: interviews, </a:t>
            </a:r>
            <a:r>
              <a:rPr lang="en-US" dirty="0" err="1"/>
              <a:t>dus</a:t>
            </a:r>
            <a:r>
              <a:rPr lang="en-US" dirty="0"/>
              <a:t> </a:t>
            </a:r>
            <a:r>
              <a:rPr lang="en-US" dirty="0" err="1"/>
              <a:t>percepties</a:t>
            </a:r>
            <a:endParaRPr lang="en-US" dirty="0"/>
          </a:p>
          <a:p>
            <a:endParaRPr lang="en-US" dirty="0"/>
          </a:p>
          <a:p>
            <a:r>
              <a:rPr lang="en-US" dirty="0" err="1"/>
              <a:t>Weinig</a:t>
            </a:r>
            <a:r>
              <a:rPr lang="en-US" dirty="0"/>
              <a:t> </a:t>
            </a:r>
            <a:r>
              <a:rPr lang="en-US" dirty="0" err="1"/>
              <a:t>cijfermateriaal</a:t>
            </a:r>
            <a:r>
              <a:rPr lang="en-US" dirty="0"/>
              <a:t> </a:t>
            </a:r>
            <a:r>
              <a:rPr lang="en-US" dirty="0" err="1"/>
              <a:t>en</a:t>
            </a:r>
            <a:r>
              <a:rPr lang="en-US" dirty="0"/>
              <a:t> </a:t>
            </a:r>
            <a:r>
              <a:rPr lang="en-US" dirty="0" err="1"/>
              <a:t>als</a:t>
            </a:r>
            <a:r>
              <a:rPr lang="en-US" dirty="0"/>
              <a:t> </a:t>
            </a:r>
            <a:r>
              <a:rPr lang="en-US" dirty="0" err="1"/>
              <a:t>dat</a:t>
            </a:r>
            <a:r>
              <a:rPr lang="en-US" dirty="0"/>
              <a:t> er </a:t>
            </a:r>
            <a:r>
              <a:rPr lang="en-US" dirty="0" err="1"/>
              <a:t>wel</a:t>
            </a:r>
            <a:r>
              <a:rPr lang="en-US" dirty="0"/>
              <a:t> is, </a:t>
            </a:r>
            <a:r>
              <a:rPr lang="en-US" dirty="0" err="1"/>
              <a:t>komt</a:t>
            </a:r>
            <a:r>
              <a:rPr lang="en-US" dirty="0"/>
              <a:t> het van ZBO’s </a:t>
            </a:r>
            <a:r>
              <a:rPr lang="en-US" dirty="0" err="1"/>
              <a:t>zelf</a:t>
            </a:r>
            <a:endParaRPr lang="en-US" dirty="0"/>
          </a:p>
          <a:p>
            <a:endParaRPr lang="en-US" dirty="0"/>
          </a:p>
          <a:p>
            <a:pPr marL="216000" lvl="1" indent="0">
              <a:buNone/>
            </a:pPr>
            <a:r>
              <a:rPr lang="en-US" dirty="0">
                <a:sym typeface="Wingdings" panose="05000000000000000000" pitchFamily="2" charset="2"/>
              </a:rPr>
              <a:t> Wat </a:t>
            </a:r>
            <a:r>
              <a:rPr lang="en-US" dirty="0" err="1">
                <a:sym typeface="Wingdings" panose="05000000000000000000" pitchFamily="2" charset="2"/>
              </a:rPr>
              <a:t>wordt</a:t>
            </a:r>
            <a:r>
              <a:rPr lang="en-US" dirty="0">
                <a:sym typeface="Wingdings" panose="05000000000000000000" pitchFamily="2" charset="2"/>
              </a:rPr>
              <a:t> er </a:t>
            </a:r>
            <a:r>
              <a:rPr lang="en-US" dirty="0" err="1">
                <a:sym typeface="Wingdings" panose="05000000000000000000" pitchFamily="2" charset="2"/>
              </a:rPr>
              <a:t>eigenlijk</a:t>
            </a:r>
            <a:r>
              <a:rPr lang="en-US" dirty="0">
                <a:sym typeface="Wingdings" panose="05000000000000000000" pitchFamily="2" charset="2"/>
              </a:rPr>
              <a:t> </a:t>
            </a:r>
            <a:r>
              <a:rPr lang="en-US" dirty="0" err="1">
                <a:sym typeface="Wingdings" panose="05000000000000000000" pitchFamily="2" charset="2"/>
              </a:rPr>
              <a:t>verstaan</a:t>
            </a:r>
            <a:r>
              <a:rPr lang="en-US" dirty="0">
                <a:sym typeface="Wingdings" panose="05000000000000000000" pitchFamily="2" charset="2"/>
              </a:rPr>
              <a:t> </a:t>
            </a:r>
            <a:r>
              <a:rPr lang="en-US" dirty="0" err="1">
                <a:sym typeface="Wingdings" panose="05000000000000000000" pitchFamily="2" charset="2"/>
              </a:rPr>
              <a:t>onder</a:t>
            </a:r>
            <a:r>
              <a:rPr lang="en-US" dirty="0">
                <a:sym typeface="Wingdings" panose="05000000000000000000" pitchFamily="2" charset="2"/>
              </a:rPr>
              <a:t> </a:t>
            </a:r>
            <a:r>
              <a:rPr lang="en-US" dirty="0" err="1">
                <a:sym typeface="Wingdings" panose="05000000000000000000" pitchFamily="2" charset="2"/>
              </a:rPr>
              <a:t>doelmatigheid</a:t>
            </a:r>
            <a:r>
              <a:rPr lang="en-US" dirty="0">
                <a:sym typeface="Wingdings" panose="05000000000000000000" pitchFamily="2" charset="2"/>
              </a:rPr>
              <a:t> </a:t>
            </a:r>
            <a:r>
              <a:rPr lang="en-US" dirty="0" err="1">
                <a:sym typeface="Wingdings" panose="05000000000000000000" pitchFamily="2" charset="2"/>
              </a:rPr>
              <a:t>en</a:t>
            </a:r>
            <a:r>
              <a:rPr lang="en-US" dirty="0">
                <a:sym typeface="Wingdings" panose="05000000000000000000" pitchFamily="2" charset="2"/>
              </a:rPr>
              <a:t> </a:t>
            </a:r>
            <a:r>
              <a:rPr lang="en-US" dirty="0" err="1">
                <a:sym typeface="Wingdings" panose="05000000000000000000" pitchFamily="2" charset="2"/>
              </a:rPr>
              <a:t>doeltreffendheid</a:t>
            </a:r>
            <a:r>
              <a:rPr lang="en-US" dirty="0">
                <a:sym typeface="Wingdings" panose="05000000000000000000" pitchFamily="2" charset="2"/>
              </a:rPr>
              <a:t> van ZBO’s?</a:t>
            </a:r>
            <a:endParaRPr lang="en-US" dirty="0"/>
          </a:p>
          <a:p>
            <a:endParaRPr lang="en-US" dirty="0"/>
          </a:p>
        </p:txBody>
      </p:sp>
    </p:spTree>
    <p:extLst>
      <p:ext uri="{BB962C8B-B14F-4D97-AF65-F5344CB8AC3E}">
        <p14:creationId xmlns:p14="http://schemas.microsoft.com/office/powerpoint/2010/main" val="4185128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065F8A2-C9B2-457B-B980-6A650E708799}"/>
              </a:ext>
            </a:extLst>
          </p:cNvPr>
          <p:cNvPicPr>
            <a:picLocks noChangeAspect="1"/>
          </p:cNvPicPr>
          <p:nvPr/>
        </p:nvPicPr>
        <p:blipFill>
          <a:blip r:embed="rId2"/>
          <a:stretch>
            <a:fillRect/>
          </a:stretch>
        </p:blipFill>
        <p:spPr>
          <a:xfrm>
            <a:off x="1070668" y="94446"/>
            <a:ext cx="4140773" cy="2880000"/>
          </a:xfrm>
          <a:prstGeom prst="rect">
            <a:avLst/>
          </a:prstGeom>
          <a:ln>
            <a:solidFill>
              <a:schemeClr val="tx1"/>
            </a:solidFill>
          </a:ln>
        </p:spPr>
      </p:pic>
      <p:sp>
        <p:nvSpPr>
          <p:cNvPr id="6" name="TextBox 5">
            <a:extLst>
              <a:ext uri="{FF2B5EF4-FFF2-40B4-BE49-F238E27FC236}">
                <a16:creationId xmlns:a16="http://schemas.microsoft.com/office/drawing/2014/main" id="{49124621-D795-4084-B56C-7661246E5CD8}"/>
              </a:ext>
            </a:extLst>
          </p:cNvPr>
          <p:cNvSpPr txBox="1"/>
          <p:nvPr/>
        </p:nvSpPr>
        <p:spPr>
          <a:xfrm>
            <a:off x="0" y="4881890"/>
            <a:ext cx="4467890" cy="261610"/>
          </a:xfrm>
          <a:prstGeom prst="rect">
            <a:avLst/>
          </a:prstGeom>
          <a:noFill/>
        </p:spPr>
        <p:txBody>
          <a:bodyPr wrap="none" rtlCol="0">
            <a:spAutoFit/>
          </a:bodyPr>
          <a:lstStyle/>
          <a:p>
            <a:r>
              <a:rPr lang="en-US" sz="1100" dirty="0" err="1"/>
              <a:t>Uit</a:t>
            </a:r>
            <a:r>
              <a:rPr lang="en-US" sz="1100" dirty="0"/>
              <a:t>: </a:t>
            </a:r>
            <a:r>
              <a:rPr lang="en-US" sz="1100" dirty="0" err="1"/>
              <a:t>handleiding</a:t>
            </a:r>
            <a:r>
              <a:rPr lang="en-US" sz="1100" dirty="0"/>
              <a:t> </a:t>
            </a:r>
            <a:r>
              <a:rPr lang="en-US" sz="1100" dirty="0" err="1"/>
              <a:t>Ministerie</a:t>
            </a:r>
            <a:r>
              <a:rPr lang="en-US" sz="1100" dirty="0"/>
              <a:t> van </a:t>
            </a:r>
            <a:r>
              <a:rPr lang="en-US" sz="1100" dirty="0" err="1"/>
              <a:t>Financiën</a:t>
            </a:r>
            <a:r>
              <a:rPr lang="en-US" sz="1100" dirty="0"/>
              <a:t> </a:t>
            </a:r>
            <a:r>
              <a:rPr lang="en-US" sz="1100" dirty="0" err="1"/>
              <a:t>voor</a:t>
            </a:r>
            <a:r>
              <a:rPr lang="en-US" sz="1100" dirty="0"/>
              <a:t> </a:t>
            </a:r>
            <a:r>
              <a:rPr lang="en-US" sz="1100" dirty="0" err="1"/>
              <a:t>evaluatie</a:t>
            </a:r>
            <a:r>
              <a:rPr lang="en-US" sz="1100" dirty="0"/>
              <a:t> van ZBO’s</a:t>
            </a:r>
            <a:endParaRPr lang="nl-NL" sz="1100" dirty="0"/>
          </a:p>
        </p:txBody>
      </p:sp>
      <p:pic>
        <p:nvPicPr>
          <p:cNvPr id="8" name="Picture 7">
            <a:extLst>
              <a:ext uri="{FF2B5EF4-FFF2-40B4-BE49-F238E27FC236}">
                <a16:creationId xmlns:a16="http://schemas.microsoft.com/office/drawing/2014/main" id="{30753F59-3672-4DB2-A3A4-A02E76DD894B}"/>
              </a:ext>
            </a:extLst>
          </p:cNvPr>
          <p:cNvPicPr>
            <a:picLocks noChangeAspect="1"/>
          </p:cNvPicPr>
          <p:nvPr/>
        </p:nvPicPr>
        <p:blipFill>
          <a:blip r:embed="rId3"/>
          <a:stretch>
            <a:fillRect/>
          </a:stretch>
        </p:blipFill>
        <p:spPr>
          <a:xfrm>
            <a:off x="2455504" y="3159473"/>
            <a:ext cx="4232991" cy="1440000"/>
          </a:xfrm>
          <a:prstGeom prst="rect">
            <a:avLst/>
          </a:prstGeom>
          <a:ln>
            <a:solidFill>
              <a:schemeClr val="tx1"/>
            </a:solidFill>
          </a:ln>
        </p:spPr>
      </p:pic>
      <p:cxnSp>
        <p:nvCxnSpPr>
          <p:cNvPr id="11" name="Straight Arrow Connector 10">
            <a:extLst>
              <a:ext uri="{FF2B5EF4-FFF2-40B4-BE49-F238E27FC236}">
                <a16:creationId xmlns:a16="http://schemas.microsoft.com/office/drawing/2014/main" id="{BE639CAA-0781-4564-ADF1-0F3E365E4953}"/>
              </a:ext>
            </a:extLst>
          </p:cNvPr>
          <p:cNvCxnSpPr/>
          <p:nvPr/>
        </p:nvCxnSpPr>
        <p:spPr>
          <a:xfrm flipV="1">
            <a:off x="340871" y="2916341"/>
            <a:ext cx="800776" cy="243132"/>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3" name="Straight Arrow Connector 12">
            <a:extLst>
              <a:ext uri="{FF2B5EF4-FFF2-40B4-BE49-F238E27FC236}">
                <a16:creationId xmlns:a16="http://schemas.microsoft.com/office/drawing/2014/main" id="{9B56CEED-0807-4227-ACB6-2F5A3C00D68C}"/>
              </a:ext>
            </a:extLst>
          </p:cNvPr>
          <p:cNvCxnSpPr/>
          <p:nvPr/>
        </p:nvCxnSpPr>
        <p:spPr>
          <a:xfrm flipV="1">
            <a:off x="1715176" y="4047167"/>
            <a:ext cx="844062" cy="189373"/>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5" name="Straight Arrow Connector 14">
            <a:extLst>
              <a:ext uri="{FF2B5EF4-FFF2-40B4-BE49-F238E27FC236}">
                <a16:creationId xmlns:a16="http://schemas.microsoft.com/office/drawing/2014/main" id="{7A81C778-0558-420A-A177-7DD57823D5F4}"/>
              </a:ext>
            </a:extLst>
          </p:cNvPr>
          <p:cNvCxnSpPr/>
          <p:nvPr/>
        </p:nvCxnSpPr>
        <p:spPr>
          <a:xfrm flipV="1">
            <a:off x="173141" y="1406769"/>
            <a:ext cx="968506" cy="113624"/>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pic>
        <p:nvPicPr>
          <p:cNvPr id="3" name="Picture 2">
            <a:extLst>
              <a:ext uri="{FF2B5EF4-FFF2-40B4-BE49-F238E27FC236}">
                <a16:creationId xmlns:a16="http://schemas.microsoft.com/office/drawing/2014/main" id="{96133389-C723-49E5-A06C-87E91A8BF61D}"/>
              </a:ext>
            </a:extLst>
          </p:cNvPr>
          <p:cNvPicPr>
            <a:picLocks noChangeAspect="1"/>
          </p:cNvPicPr>
          <p:nvPr/>
        </p:nvPicPr>
        <p:blipFill>
          <a:blip r:embed="rId4"/>
          <a:stretch>
            <a:fillRect/>
          </a:stretch>
        </p:blipFill>
        <p:spPr>
          <a:xfrm>
            <a:off x="6164364" y="2221064"/>
            <a:ext cx="2406774" cy="501676"/>
          </a:xfrm>
          <a:prstGeom prst="rect">
            <a:avLst/>
          </a:prstGeom>
        </p:spPr>
      </p:pic>
    </p:spTree>
    <p:extLst>
      <p:ext uri="{BB962C8B-B14F-4D97-AF65-F5344CB8AC3E}">
        <p14:creationId xmlns:p14="http://schemas.microsoft.com/office/powerpoint/2010/main" val="645092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41FD6-D2CA-40C2-B194-B5FE6320F331}"/>
              </a:ext>
            </a:extLst>
          </p:cNvPr>
          <p:cNvSpPr>
            <a:spLocks noGrp="1"/>
          </p:cNvSpPr>
          <p:nvPr>
            <p:ph type="title"/>
          </p:nvPr>
        </p:nvSpPr>
        <p:spPr/>
        <p:txBody>
          <a:bodyPr/>
          <a:lstStyle/>
          <a:p>
            <a:r>
              <a:rPr lang="en-US" dirty="0" err="1"/>
              <a:t>Doelmatigheid</a:t>
            </a:r>
            <a:r>
              <a:rPr lang="en-US" dirty="0"/>
              <a:t> van ZBO’s: </a:t>
            </a:r>
            <a:r>
              <a:rPr lang="en-US" dirty="0" err="1"/>
              <a:t>lastig</a:t>
            </a:r>
            <a:r>
              <a:rPr lang="en-US" dirty="0"/>
              <a:t> </a:t>
            </a:r>
            <a:r>
              <a:rPr lang="en-US" dirty="0" err="1"/>
              <a:t>te</a:t>
            </a:r>
            <a:r>
              <a:rPr lang="en-US" dirty="0"/>
              <a:t> </a:t>
            </a:r>
            <a:r>
              <a:rPr lang="en-US" dirty="0" err="1"/>
              <a:t>meten</a:t>
            </a:r>
            <a:endParaRPr lang="nl-NL" dirty="0"/>
          </a:p>
        </p:txBody>
      </p:sp>
      <p:sp>
        <p:nvSpPr>
          <p:cNvPr id="3" name="Content Placeholder 2">
            <a:extLst>
              <a:ext uri="{FF2B5EF4-FFF2-40B4-BE49-F238E27FC236}">
                <a16:creationId xmlns:a16="http://schemas.microsoft.com/office/drawing/2014/main" id="{C7D8450E-341D-4D83-B93B-92EBA4D8BAFF}"/>
              </a:ext>
            </a:extLst>
          </p:cNvPr>
          <p:cNvSpPr>
            <a:spLocks noGrp="1"/>
          </p:cNvSpPr>
          <p:nvPr>
            <p:ph idx="1"/>
          </p:nvPr>
        </p:nvSpPr>
        <p:spPr>
          <a:xfrm>
            <a:off x="486113" y="971551"/>
            <a:ext cx="8172000" cy="3348000"/>
          </a:xfrm>
        </p:spPr>
        <p:txBody>
          <a:bodyPr/>
          <a:lstStyle/>
          <a:p>
            <a:r>
              <a:rPr lang="en-US" dirty="0" err="1"/>
              <a:t>Unieke</a:t>
            </a:r>
            <a:r>
              <a:rPr lang="en-US" dirty="0"/>
              <a:t> </a:t>
            </a:r>
            <a:r>
              <a:rPr lang="en-US" dirty="0" err="1"/>
              <a:t>organisaties</a:t>
            </a:r>
            <a:r>
              <a:rPr lang="en-US" dirty="0"/>
              <a:t>, </a:t>
            </a:r>
            <a:r>
              <a:rPr lang="en-US" dirty="0" err="1"/>
              <a:t>weinig</a:t>
            </a:r>
            <a:r>
              <a:rPr lang="en-US" dirty="0"/>
              <a:t> </a:t>
            </a:r>
            <a:r>
              <a:rPr lang="en-US" dirty="0" err="1"/>
              <a:t>referentiepunten</a:t>
            </a:r>
            <a:r>
              <a:rPr lang="en-US" dirty="0"/>
              <a:t> </a:t>
            </a:r>
            <a:r>
              <a:rPr lang="en-US" dirty="0" err="1"/>
              <a:t>voor</a:t>
            </a:r>
            <a:r>
              <a:rPr lang="en-US" dirty="0"/>
              <a:t> benchmarking</a:t>
            </a:r>
          </a:p>
          <a:p>
            <a:pPr marL="432000" lvl="2" indent="0">
              <a:buNone/>
            </a:pPr>
            <a:r>
              <a:rPr lang="en-US" sz="1400" dirty="0"/>
              <a:t>Wel </a:t>
            </a:r>
            <a:r>
              <a:rPr lang="en-US" sz="1400" dirty="0" err="1"/>
              <a:t>mogelijk</a:t>
            </a:r>
            <a:r>
              <a:rPr lang="en-US" sz="1400" dirty="0"/>
              <a:t>: </a:t>
            </a:r>
            <a:r>
              <a:rPr lang="en-US" sz="1400" dirty="0" err="1"/>
              <a:t>vergelijking</a:t>
            </a:r>
            <a:r>
              <a:rPr lang="en-US" sz="1400" dirty="0"/>
              <a:t> met </a:t>
            </a:r>
            <a:r>
              <a:rPr lang="en-US" sz="1400" dirty="0" err="1"/>
              <a:t>zusterorganisaties</a:t>
            </a:r>
            <a:r>
              <a:rPr lang="en-US" sz="1400" dirty="0"/>
              <a:t> in </a:t>
            </a:r>
            <a:r>
              <a:rPr lang="en-US" sz="1400" dirty="0" err="1"/>
              <a:t>buitenland</a:t>
            </a:r>
            <a:r>
              <a:rPr lang="en-US" sz="1400" dirty="0"/>
              <a:t>, of </a:t>
            </a:r>
            <a:r>
              <a:rPr lang="en-US" sz="1400" dirty="0" err="1"/>
              <a:t>vergelijking</a:t>
            </a:r>
            <a:r>
              <a:rPr lang="en-US" sz="1400" dirty="0"/>
              <a:t> met </a:t>
            </a:r>
            <a:r>
              <a:rPr lang="en-US" sz="1400" dirty="0" err="1"/>
              <a:t>normen</a:t>
            </a:r>
            <a:r>
              <a:rPr lang="en-US" sz="1400" dirty="0"/>
              <a:t>/</a:t>
            </a:r>
            <a:r>
              <a:rPr lang="en-US" sz="1400" dirty="0" err="1"/>
              <a:t>indicatoren</a:t>
            </a:r>
            <a:r>
              <a:rPr lang="en-US" sz="1400" dirty="0"/>
              <a:t>, of over </a:t>
            </a:r>
            <a:r>
              <a:rPr lang="en-US" sz="1400" dirty="0" err="1"/>
              <a:t>tijd</a:t>
            </a:r>
            <a:r>
              <a:rPr lang="en-US" sz="1400" dirty="0"/>
              <a:t> </a:t>
            </a:r>
            <a:r>
              <a:rPr lang="en-US" sz="1400" dirty="0" err="1"/>
              <a:t>heen</a:t>
            </a:r>
            <a:endParaRPr lang="en-US" sz="1400" dirty="0"/>
          </a:p>
          <a:p>
            <a:endParaRPr lang="en-US" dirty="0"/>
          </a:p>
          <a:p>
            <a:r>
              <a:rPr lang="en-US" dirty="0"/>
              <a:t>Steeds </a:t>
            </a:r>
            <a:r>
              <a:rPr lang="en-US" dirty="0" err="1"/>
              <a:t>wisselende</a:t>
            </a:r>
            <a:r>
              <a:rPr lang="en-US" dirty="0"/>
              <a:t> </a:t>
            </a:r>
            <a:r>
              <a:rPr lang="en-US" dirty="0" err="1"/>
              <a:t>producten</a:t>
            </a:r>
            <a:r>
              <a:rPr lang="en-US" dirty="0"/>
              <a:t>/</a:t>
            </a:r>
            <a:r>
              <a:rPr lang="en-US" dirty="0" err="1"/>
              <a:t>diensten</a:t>
            </a:r>
            <a:r>
              <a:rPr lang="en-US" dirty="0"/>
              <a:t> (door </a:t>
            </a:r>
            <a:r>
              <a:rPr lang="en-US" dirty="0" err="1"/>
              <a:t>beleidsaanpassingen</a:t>
            </a:r>
            <a:r>
              <a:rPr lang="en-US" dirty="0"/>
              <a:t>)</a:t>
            </a:r>
          </a:p>
          <a:p>
            <a:endParaRPr lang="en-US" dirty="0"/>
          </a:p>
          <a:p>
            <a:r>
              <a:rPr lang="en-US" dirty="0" err="1"/>
              <a:t>Verwarring</a:t>
            </a:r>
            <a:r>
              <a:rPr lang="en-US" dirty="0"/>
              <a:t> met </a:t>
            </a:r>
            <a:r>
              <a:rPr lang="en-US" dirty="0" err="1"/>
              <a:t>beleidsevaluatie</a:t>
            </a:r>
            <a:r>
              <a:rPr lang="en-US" dirty="0"/>
              <a:t> (</a:t>
            </a:r>
            <a:r>
              <a:rPr lang="en-US" dirty="0" err="1"/>
              <a:t>doeltreffendheid</a:t>
            </a:r>
            <a:r>
              <a:rPr lang="en-US" dirty="0"/>
              <a:t>)</a:t>
            </a:r>
          </a:p>
          <a:p>
            <a:pPr marL="432000" lvl="2" indent="0">
              <a:buNone/>
            </a:pPr>
            <a:r>
              <a:rPr lang="en-US" sz="1400" dirty="0" err="1"/>
              <a:t>Doeltreffendheid</a:t>
            </a:r>
            <a:r>
              <a:rPr lang="en-US" sz="1400" dirty="0"/>
              <a:t> </a:t>
            </a:r>
            <a:r>
              <a:rPr lang="en-US" sz="1400" dirty="0" err="1"/>
              <a:t>gaat</a:t>
            </a:r>
            <a:r>
              <a:rPr lang="en-US" sz="1400" dirty="0"/>
              <a:t> over </a:t>
            </a:r>
            <a:r>
              <a:rPr lang="en-US" sz="1400" dirty="0" err="1"/>
              <a:t>bijdrage</a:t>
            </a:r>
            <a:r>
              <a:rPr lang="en-US" sz="1400" dirty="0"/>
              <a:t> van het ZBO </a:t>
            </a:r>
            <a:r>
              <a:rPr lang="en-US" sz="1400" dirty="0" err="1"/>
              <a:t>aan</a:t>
            </a:r>
            <a:r>
              <a:rPr lang="en-US" sz="1400" dirty="0"/>
              <a:t> het </a:t>
            </a:r>
            <a:r>
              <a:rPr lang="en-US" sz="1400" dirty="0" err="1"/>
              <a:t>behalen</a:t>
            </a:r>
            <a:r>
              <a:rPr lang="en-US" sz="1400" dirty="0"/>
              <a:t> van </a:t>
            </a:r>
            <a:r>
              <a:rPr lang="en-US" sz="1400" dirty="0" err="1"/>
              <a:t>beleidsdoelen</a:t>
            </a:r>
            <a:r>
              <a:rPr lang="en-US" sz="1400" dirty="0"/>
              <a:t>, maar ….</a:t>
            </a:r>
          </a:p>
          <a:p>
            <a:endParaRPr lang="en-US" dirty="0"/>
          </a:p>
          <a:p>
            <a:r>
              <a:rPr lang="en-US" dirty="0"/>
              <a:t>… </a:t>
            </a:r>
            <a:r>
              <a:rPr lang="en-US" dirty="0" err="1"/>
              <a:t>debat</a:t>
            </a:r>
            <a:r>
              <a:rPr lang="en-US" dirty="0"/>
              <a:t> over output/outcome meting</a:t>
            </a:r>
          </a:p>
          <a:p>
            <a:pPr marL="432000" lvl="2" indent="0">
              <a:buNone/>
            </a:pPr>
            <a:r>
              <a:rPr lang="en-US" sz="1400" dirty="0" err="1"/>
              <a:t>Zie</a:t>
            </a:r>
            <a:r>
              <a:rPr lang="en-US" sz="1400" dirty="0"/>
              <a:t> </a:t>
            </a:r>
            <a:r>
              <a:rPr lang="en-US" sz="1400" dirty="0" err="1"/>
              <a:t>ook</a:t>
            </a:r>
            <a:r>
              <a:rPr lang="en-US" sz="1400" dirty="0"/>
              <a:t> </a:t>
            </a:r>
            <a:r>
              <a:rPr lang="en-US" sz="1400" dirty="0" err="1"/>
              <a:t>onderscheid</a:t>
            </a:r>
            <a:r>
              <a:rPr lang="en-US" sz="1400" dirty="0"/>
              <a:t> </a:t>
            </a:r>
            <a:r>
              <a:rPr lang="en-US" sz="1400" dirty="0" err="1"/>
              <a:t>tussen</a:t>
            </a:r>
            <a:r>
              <a:rPr lang="en-US" sz="1400" dirty="0"/>
              <a:t> </a:t>
            </a:r>
            <a:r>
              <a:rPr lang="en-US" sz="1400" dirty="0" err="1"/>
              <a:t>programmakosten</a:t>
            </a:r>
            <a:r>
              <a:rPr lang="en-US" sz="1400" dirty="0"/>
              <a:t> </a:t>
            </a:r>
            <a:r>
              <a:rPr lang="en-US" sz="1400" dirty="0" err="1"/>
              <a:t>en</a:t>
            </a:r>
            <a:r>
              <a:rPr lang="en-US" sz="1400" dirty="0"/>
              <a:t> </a:t>
            </a:r>
            <a:r>
              <a:rPr lang="en-US" sz="1400" dirty="0" err="1"/>
              <a:t>apparaatskosten</a:t>
            </a:r>
            <a:endParaRPr lang="nl-NL" sz="1400" dirty="0"/>
          </a:p>
          <a:p>
            <a:endParaRPr lang="nl-NL" dirty="0"/>
          </a:p>
        </p:txBody>
      </p:sp>
    </p:spTree>
    <p:extLst>
      <p:ext uri="{BB962C8B-B14F-4D97-AF65-F5344CB8AC3E}">
        <p14:creationId xmlns:p14="http://schemas.microsoft.com/office/powerpoint/2010/main" val="3094088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628EB-94CF-4B71-A284-80EF5315D157}"/>
              </a:ext>
            </a:extLst>
          </p:cNvPr>
          <p:cNvSpPr>
            <a:spLocks noGrp="1"/>
          </p:cNvSpPr>
          <p:nvPr>
            <p:ph type="title"/>
          </p:nvPr>
        </p:nvSpPr>
        <p:spPr/>
        <p:txBody>
          <a:bodyPr/>
          <a:lstStyle/>
          <a:p>
            <a:r>
              <a:rPr lang="en-US" dirty="0" err="1"/>
              <a:t>Doelmatigheid</a:t>
            </a:r>
            <a:r>
              <a:rPr lang="en-US" dirty="0"/>
              <a:t> van ZBO’s: dilemma’s</a:t>
            </a:r>
            <a:endParaRPr lang="nl-NL" dirty="0"/>
          </a:p>
        </p:txBody>
      </p:sp>
      <p:sp>
        <p:nvSpPr>
          <p:cNvPr id="3" name="Content Placeholder 2">
            <a:extLst>
              <a:ext uri="{FF2B5EF4-FFF2-40B4-BE49-F238E27FC236}">
                <a16:creationId xmlns:a16="http://schemas.microsoft.com/office/drawing/2014/main" id="{0BD751B4-9369-47FE-A52D-21251292E1EE}"/>
              </a:ext>
            </a:extLst>
          </p:cNvPr>
          <p:cNvSpPr>
            <a:spLocks noGrp="1"/>
          </p:cNvSpPr>
          <p:nvPr>
            <p:ph idx="1"/>
          </p:nvPr>
        </p:nvSpPr>
        <p:spPr>
          <a:xfrm>
            <a:off x="491524" y="971551"/>
            <a:ext cx="3870334" cy="3348000"/>
          </a:xfrm>
        </p:spPr>
        <p:txBody>
          <a:bodyPr/>
          <a:lstStyle/>
          <a:p>
            <a:endParaRPr lang="en-US" dirty="0"/>
          </a:p>
          <a:p>
            <a:r>
              <a:rPr lang="en-US" dirty="0"/>
              <a:t>UWV </a:t>
            </a:r>
            <a:r>
              <a:rPr lang="en-US" dirty="0" err="1"/>
              <a:t>verstrekte</a:t>
            </a:r>
            <a:r>
              <a:rPr lang="en-US" dirty="0"/>
              <a:t> </a:t>
            </a:r>
            <a:r>
              <a:rPr lang="en-US" dirty="0" err="1"/>
              <a:t>vorig</a:t>
            </a:r>
            <a:r>
              <a:rPr lang="en-US" dirty="0"/>
              <a:t> </a:t>
            </a:r>
            <a:r>
              <a:rPr lang="en-US" dirty="0" err="1"/>
              <a:t>jaar</a:t>
            </a:r>
            <a:r>
              <a:rPr lang="en-US" dirty="0"/>
              <a:t> </a:t>
            </a:r>
            <a:r>
              <a:rPr lang="en-US" dirty="0" err="1"/>
              <a:t>meer</a:t>
            </a:r>
            <a:r>
              <a:rPr lang="en-US" dirty="0"/>
              <a:t> </a:t>
            </a:r>
            <a:r>
              <a:rPr lang="en-US" dirty="0" err="1"/>
              <a:t>uitkeringen</a:t>
            </a:r>
            <a:endParaRPr lang="en-US" dirty="0"/>
          </a:p>
          <a:p>
            <a:endParaRPr lang="en-US" dirty="0"/>
          </a:p>
          <a:p>
            <a:r>
              <a:rPr lang="en-US" dirty="0" err="1"/>
              <a:t>Tarief</a:t>
            </a:r>
            <a:r>
              <a:rPr lang="en-US" dirty="0"/>
              <a:t> </a:t>
            </a:r>
            <a:r>
              <a:rPr lang="en-US" dirty="0" err="1"/>
              <a:t>voor</a:t>
            </a:r>
            <a:r>
              <a:rPr lang="en-US" dirty="0"/>
              <a:t> </a:t>
            </a:r>
            <a:r>
              <a:rPr lang="en-US" dirty="0" err="1"/>
              <a:t>registratie</a:t>
            </a:r>
            <a:r>
              <a:rPr lang="en-US" dirty="0"/>
              <a:t> eigen huis door </a:t>
            </a:r>
            <a:r>
              <a:rPr lang="en-US" dirty="0" err="1"/>
              <a:t>Kadaster</a:t>
            </a:r>
            <a:r>
              <a:rPr lang="en-US" dirty="0"/>
              <a:t> </a:t>
            </a:r>
            <a:r>
              <a:rPr lang="en-US" dirty="0" err="1"/>
              <a:t>ligt</a:t>
            </a:r>
            <a:r>
              <a:rPr lang="en-US" dirty="0"/>
              <a:t> </a:t>
            </a:r>
            <a:r>
              <a:rPr lang="en-US" dirty="0" err="1"/>
              <a:t>onder</a:t>
            </a:r>
            <a:r>
              <a:rPr lang="en-US" dirty="0"/>
              <a:t> </a:t>
            </a:r>
            <a:r>
              <a:rPr lang="en-US" dirty="0" err="1"/>
              <a:t>kostprijs</a:t>
            </a:r>
            <a:endParaRPr lang="en-US" dirty="0"/>
          </a:p>
          <a:p>
            <a:endParaRPr lang="en-US" dirty="0"/>
          </a:p>
          <a:p>
            <a:r>
              <a:rPr lang="en-US" dirty="0"/>
              <a:t>IC </a:t>
            </a:r>
            <a:r>
              <a:rPr lang="en-US" dirty="0" err="1"/>
              <a:t>afdeling</a:t>
            </a:r>
            <a:r>
              <a:rPr lang="en-US" dirty="0"/>
              <a:t> van het </a:t>
            </a:r>
            <a:r>
              <a:rPr lang="en-US" dirty="0" err="1"/>
              <a:t>ziekenhuis</a:t>
            </a:r>
            <a:r>
              <a:rPr lang="en-US" dirty="0"/>
              <a:t> is </a:t>
            </a:r>
            <a:r>
              <a:rPr lang="en-US" dirty="0" err="1"/>
              <a:t>niet</a:t>
            </a:r>
            <a:r>
              <a:rPr lang="en-US" dirty="0"/>
              <a:t> </a:t>
            </a:r>
            <a:r>
              <a:rPr lang="en-US" dirty="0" err="1"/>
              <a:t>gebruikt</a:t>
            </a:r>
            <a:r>
              <a:rPr lang="en-US" dirty="0"/>
              <a:t> </a:t>
            </a:r>
            <a:r>
              <a:rPr lang="en-US" dirty="0" err="1"/>
              <a:t>afgelopen</a:t>
            </a:r>
            <a:r>
              <a:rPr lang="en-US" dirty="0"/>
              <a:t> </a:t>
            </a:r>
            <a:r>
              <a:rPr lang="en-US" dirty="0" err="1"/>
              <a:t>kwartaal</a:t>
            </a:r>
            <a:endParaRPr lang="en-US" dirty="0"/>
          </a:p>
          <a:p>
            <a:endParaRPr lang="en-US" dirty="0"/>
          </a:p>
          <a:p>
            <a:r>
              <a:rPr lang="en-US" dirty="0"/>
              <a:t>RDW </a:t>
            </a:r>
            <a:r>
              <a:rPr lang="en-US" dirty="0" err="1"/>
              <a:t>verkoopt</a:t>
            </a:r>
            <a:r>
              <a:rPr lang="en-US" dirty="0"/>
              <a:t> </a:t>
            </a:r>
            <a:r>
              <a:rPr lang="en-US" dirty="0" err="1"/>
              <a:t>overcapaciteit</a:t>
            </a:r>
            <a:r>
              <a:rPr lang="en-US" dirty="0"/>
              <a:t> van </a:t>
            </a:r>
            <a:r>
              <a:rPr lang="en-US" dirty="0" err="1"/>
              <a:t>testbaan</a:t>
            </a:r>
            <a:r>
              <a:rPr lang="en-US" dirty="0"/>
              <a:t> in de </a:t>
            </a:r>
            <a:r>
              <a:rPr lang="en-US" dirty="0" err="1"/>
              <a:t>markt</a:t>
            </a:r>
            <a:endParaRPr lang="en-US" dirty="0"/>
          </a:p>
          <a:p>
            <a:endParaRPr lang="en-US" dirty="0"/>
          </a:p>
        </p:txBody>
      </p:sp>
      <p:pic>
        <p:nvPicPr>
          <p:cNvPr id="4" name="Picture 3">
            <a:extLst>
              <a:ext uri="{FF2B5EF4-FFF2-40B4-BE49-F238E27FC236}">
                <a16:creationId xmlns:a16="http://schemas.microsoft.com/office/drawing/2014/main" id="{FED09D41-9D0F-40DC-B0D5-1CE4C03EE670}"/>
              </a:ext>
            </a:extLst>
          </p:cNvPr>
          <p:cNvPicPr>
            <a:picLocks noChangeAspect="1"/>
          </p:cNvPicPr>
          <p:nvPr/>
        </p:nvPicPr>
        <p:blipFill>
          <a:blip r:embed="rId2"/>
          <a:stretch>
            <a:fillRect/>
          </a:stretch>
        </p:blipFill>
        <p:spPr>
          <a:xfrm>
            <a:off x="4989219" y="1205775"/>
            <a:ext cx="3748516" cy="2880000"/>
          </a:xfrm>
          <a:prstGeom prst="rect">
            <a:avLst/>
          </a:prstGeom>
          <a:ln>
            <a:solidFill>
              <a:schemeClr val="tx1"/>
            </a:solidFill>
          </a:ln>
        </p:spPr>
      </p:pic>
    </p:spTree>
    <p:extLst>
      <p:ext uri="{BB962C8B-B14F-4D97-AF65-F5344CB8AC3E}">
        <p14:creationId xmlns:p14="http://schemas.microsoft.com/office/powerpoint/2010/main" val="3441661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E82B2-461B-4B2B-BB1A-2108C0441F70}"/>
              </a:ext>
            </a:extLst>
          </p:cNvPr>
          <p:cNvSpPr>
            <a:spLocks noGrp="1"/>
          </p:cNvSpPr>
          <p:nvPr>
            <p:ph type="title"/>
          </p:nvPr>
        </p:nvSpPr>
        <p:spPr/>
        <p:txBody>
          <a:bodyPr/>
          <a:lstStyle/>
          <a:p>
            <a:r>
              <a:rPr lang="en-US" dirty="0"/>
              <a:t>Eigen </a:t>
            </a:r>
            <a:r>
              <a:rPr lang="en-US" dirty="0" err="1"/>
              <a:t>voorbeeld</a:t>
            </a:r>
            <a:r>
              <a:rPr lang="en-US" dirty="0"/>
              <a:t>: </a:t>
            </a:r>
            <a:r>
              <a:rPr lang="en-US" dirty="0" err="1"/>
              <a:t>evaluatie</a:t>
            </a:r>
            <a:r>
              <a:rPr lang="en-US" dirty="0"/>
              <a:t> </a:t>
            </a:r>
            <a:r>
              <a:rPr lang="en-US" dirty="0" err="1"/>
              <a:t>Kansspelautoriteit</a:t>
            </a:r>
            <a:endParaRPr lang="nl-NL" dirty="0"/>
          </a:p>
        </p:txBody>
      </p:sp>
      <p:sp>
        <p:nvSpPr>
          <p:cNvPr id="3" name="Content Placeholder 2">
            <a:extLst>
              <a:ext uri="{FF2B5EF4-FFF2-40B4-BE49-F238E27FC236}">
                <a16:creationId xmlns:a16="http://schemas.microsoft.com/office/drawing/2014/main" id="{46AA2A83-9872-466D-AB70-3038FE8BC715}"/>
              </a:ext>
            </a:extLst>
          </p:cNvPr>
          <p:cNvSpPr>
            <a:spLocks noGrp="1"/>
          </p:cNvSpPr>
          <p:nvPr>
            <p:ph idx="1"/>
          </p:nvPr>
        </p:nvSpPr>
        <p:spPr>
          <a:xfrm>
            <a:off x="491524" y="971551"/>
            <a:ext cx="6196040" cy="3348000"/>
          </a:xfrm>
        </p:spPr>
        <p:txBody>
          <a:bodyPr/>
          <a:lstStyle/>
          <a:p>
            <a:r>
              <a:rPr lang="en-US" dirty="0" err="1"/>
              <a:t>Aanbesteding</a:t>
            </a:r>
            <a:r>
              <a:rPr lang="en-US" dirty="0"/>
              <a:t> </a:t>
            </a:r>
            <a:r>
              <a:rPr lang="en-US" dirty="0" err="1"/>
              <a:t>vanuit</a:t>
            </a:r>
            <a:r>
              <a:rPr lang="en-US" dirty="0"/>
              <a:t> J&amp;V, </a:t>
            </a:r>
            <a:r>
              <a:rPr lang="en-US" dirty="0" err="1"/>
              <a:t>begeleiding</a:t>
            </a:r>
            <a:r>
              <a:rPr lang="en-US" dirty="0"/>
              <a:t> door WODC</a:t>
            </a:r>
          </a:p>
          <a:p>
            <a:r>
              <a:rPr lang="en-US" dirty="0"/>
              <a:t>Team van </a:t>
            </a:r>
            <a:r>
              <a:rPr lang="en-US" dirty="0" err="1"/>
              <a:t>onderzoekers</a:t>
            </a:r>
            <a:r>
              <a:rPr lang="en-US" dirty="0"/>
              <a:t>: Van </a:t>
            </a:r>
            <a:r>
              <a:rPr lang="en-US" dirty="0" err="1"/>
              <a:t>Erp</a:t>
            </a:r>
            <a:r>
              <a:rPr lang="en-US" dirty="0"/>
              <a:t> (UU), </a:t>
            </a:r>
            <a:r>
              <a:rPr lang="en-US" dirty="0" err="1"/>
              <a:t>Kingma</a:t>
            </a:r>
            <a:r>
              <a:rPr lang="en-US" dirty="0"/>
              <a:t> (VU), Van Thiel (RU), De Kruijf (RU), Bouwman (RU), Blom (RU)</a:t>
            </a:r>
          </a:p>
          <a:p>
            <a:endParaRPr lang="en-US" dirty="0"/>
          </a:p>
          <a:p>
            <a:r>
              <a:rPr lang="en-US" dirty="0"/>
              <a:t>KSA: </a:t>
            </a:r>
            <a:r>
              <a:rPr lang="en-US" dirty="0" err="1"/>
              <a:t>toezichthouder</a:t>
            </a:r>
            <a:r>
              <a:rPr lang="en-US" dirty="0"/>
              <a:t> op </a:t>
            </a:r>
            <a:r>
              <a:rPr lang="en-US" dirty="0" err="1"/>
              <a:t>kansspelen</a:t>
            </a:r>
            <a:r>
              <a:rPr lang="en-US" dirty="0"/>
              <a:t> (casino’s </a:t>
            </a:r>
            <a:r>
              <a:rPr lang="en-US" dirty="0" err="1"/>
              <a:t>en</a:t>
            </a:r>
            <a:r>
              <a:rPr lang="en-US" dirty="0"/>
              <a:t> </a:t>
            </a:r>
            <a:r>
              <a:rPr lang="en-US" dirty="0" err="1"/>
              <a:t>loterijen</a:t>
            </a:r>
            <a:r>
              <a:rPr lang="en-US" dirty="0"/>
              <a:t>)</a:t>
            </a:r>
          </a:p>
          <a:p>
            <a:pPr lvl="2"/>
            <a:r>
              <a:rPr lang="en-US" sz="1400" dirty="0" err="1"/>
              <a:t>Vergunningen</a:t>
            </a:r>
            <a:r>
              <a:rPr lang="en-US" sz="1400" dirty="0"/>
              <a:t> </a:t>
            </a:r>
            <a:r>
              <a:rPr lang="en-US" sz="1400" dirty="0" err="1"/>
              <a:t>verlenen</a:t>
            </a:r>
            <a:r>
              <a:rPr lang="en-US" sz="1400" dirty="0"/>
              <a:t> </a:t>
            </a:r>
            <a:r>
              <a:rPr lang="en-US" sz="1400" dirty="0" err="1"/>
              <a:t>aan</a:t>
            </a:r>
            <a:r>
              <a:rPr lang="en-US" sz="1400" dirty="0"/>
              <a:t> </a:t>
            </a:r>
            <a:r>
              <a:rPr lang="en-US" sz="1400" dirty="0" err="1"/>
              <a:t>aanbieders</a:t>
            </a:r>
            <a:r>
              <a:rPr lang="en-US" sz="1400" dirty="0"/>
              <a:t> (</a:t>
            </a:r>
            <a:r>
              <a:rPr lang="en-US" sz="1400" dirty="0" err="1"/>
              <a:t>geen</a:t>
            </a:r>
            <a:r>
              <a:rPr lang="en-US" sz="1400" dirty="0"/>
              <a:t> </a:t>
            </a:r>
            <a:r>
              <a:rPr lang="en-US" sz="1400" dirty="0" err="1"/>
              <a:t>marktregulering</a:t>
            </a:r>
            <a:r>
              <a:rPr lang="en-US" sz="1400" dirty="0"/>
              <a:t>?)</a:t>
            </a:r>
          </a:p>
          <a:p>
            <a:pPr lvl="2"/>
            <a:r>
              <a:rPr lang="en-US" sz="1400" dirty="0" err="1"/>
              <a:t>Tegengaan</a:t>
            </a:r>
            <a:r>
              <a:rPr lang="en-US" sz="1400" dirty="0"/>
              <a:t> van </a:t>
            </a:r>
            <a:r>
              <a:rPr lang="en-US" sz="1400" dirty="0" err="1"/>
              <a:t>gokverslaving</a:t>
            </a:r>
            <a:endParaRPr lang="en-US" sz="1400" dirty="0"/>
          </a:p>
          <a:p>
            <a:pPr lvl="2"/>
            <a:r>
              <a:rPr lang="en-US" sz="1400" dirty="0" err="1"/>
              <a:t>Handhaving</a:t>
            </a:r>
            <a:r>
              <a:rPr lang="en-US" sz="1400" dirty="0"/>
              <a:t> </a:t>
            </a:r>
            <a:r>
              <a:rPr lang="en-US" sz="1400" dirty="0" err="1"/>
              <a:t>en</a:t>
            </a:r>
            <a:r>
              <a:rPr lang="en-US" sz="1400" dirty="0"/>
              <a:t> </a:t>
            </a:r>
            <a:r>
              <a:rPr lang="en-US" sz="1400" dirty="0" err="1"/>
              <a:t>preventie</a:t>
            </a:r>
            <a:r>
              <a:rPr lang="en-US" sz="1400" dirty="0"/>
              <a:t> van </a:t>
            </a:r>
            <a:r>
              <a:rPr lang="en-US" sz="1400" dirty="0" err="1"/>
              <a:t>criminaliteit</a:t>
            </a:r>
            <a:r>
              <a:rPr lang="en-US" sz="1400" dirty="0"/>
              <a:t> (</a:t>
            </a:r>
            <a:r>
              <a:rPr lang="en-US" sz="1400" dirty="0" err="1"/>
              <a:t>bv</a:t>
            </a:r>
            <a:r>
              <a:rPr lang="en-US" sz="1400" dirty="0"/>
              <a:t> </a:t>
            </a:r>
            <a:r>
              <a:rPr lang="en-US" sz="1400" dirty="0" err="1"/>
              <a:t>witwassen</a:t>
            </a:r>
            <a:r>
              <a:rPr lang="en-US" sz="1400" dirty="0"/>
              <a:t>)</a:t>
            </a:r>
          </a:p>
          <a:p>
            <a:pPr lvl="2"/>
            <a:r>
              <a:rPr lang="en-US" sz="1400" dirty="0" err="1"/>
              <a:t>Voorlichting</a:t>
            </a:r>
            <a:r>
              <a:rPr lang="en-US" sz="1400" dirty="0"/>
              <a:t> </a:t>
            </a:r>
            <a:r>
              <a:rPr lang="en-US" sz="1400" dirty="0" err="1"/>
              <a:t>en</a:t>
            </a:r>
            <a:r>
              <a:rPr lang="en-US" sz="1400" dirty="0"/>
              <a:t> </a:t>
            </a:r>
            <a:r>
              <a:rPr lang="en-US" sz="1400" dirty="0" err="1"/>
              <a:t>informatie</a:t>
            </a:r>
            <a:endParaRPr lang="en-US" sz="1400" dirty="0"/>
          </a:p>
          <a:p>
            <a:endParaRPr lang="nl-NL" dirty="0"/>
          </a:p>
        </p:txBody>
      </p:sp>
      <p:pic>
        <p:nvPicPr>
          <p:cNvPr id="4" name="Picture 3">
            <a:extLst>
              <a:ext uri="{FF2B5EF4-FFF2-40B4-BE49-F238E27FC236}">
                <a16:creationId xmlns:a16="http://schemas.microsoft.com/office/drawing/2014/main" id="{8DACCB56-4355-4857-A158-11333990CA7F}"/>
              </a:ext>
            </a:extLst>
          </p:cNvPr>
          <p:cNvPicPr>
            <a:picLocks noChangeAspect="1"/>
          </p:cNvPicPr>
          <p:nvPr/>
        </p:nvPicPr>
        <p:blipFill>
          <a:blip r:embed="rId2"/>
          <a:stretch>
            <a:fillRect/>
          </a:stretch>
        </p:blipFill>
        <p:spPr>
          <a:xfrm>
            <a:off x="6852251" y="1373963"/>
            <a:ext cx="1800225" cy="2543175"/>
          </a:xfrm>
          <a:prstGeom prst="rect">
            <a:avLst/>
          </a:prstGeom>
        </p:spPr>
      </p:pic>
    </p:spTree>
    <p:extLst>
      <p:ext uri="{BB962C8B-B14F-4D97-AF65-F5344CB8AC3E}">
        <p14:creationId xmlns:p14="http://schemas.microsoft.com/office/powerpoint/2010/main" val="4031453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0586C6-ABAB-485E-8CAD-65D1521F09F6}"/>
              </a:ext>
            </a:extLst>
          </p:cNvPr>
          <p:cNvSpPr>
            <a:spLocks noGrp="1"/>
          </p:cNvSpPr>
          <p:nvPr>
            <p:ph type="title"/>
          </p:nvPr>
        </p:nvSpPr>
        <p:spPr/>
        <p:txBody>
          <a:bodyPr/>
          <a:lstStyle/>
          <a:p>
            <a:r>
              <a:rPr lang="en-US" dirty="0" err="1"/>
              <a:t>Opzet</a:t>
            </a:r>
            <a:r>
              <a:rPr lang="en-US" dirty="0"/>
              <a:t> van het </a:t>
            </a:r>
            <a:r>
              <a:rPr lang="en-US" dirty="0" err="1"/>
              <a:t>onderzoek</a:t>
            </a:r>
            <a:endParaRPr lang="nl-NL" dirty="0"/>
          </a:p>
        </p:txBody>
      </p:sp>
      <p:pic>
        <p:nvPicPr>
          <p:cNvPr id="6" name="Picture 5">
            <a:extLst>
              <a:ext uri="{FF2B5EF4-FFF2-40B4-BE49-F238E27FC236}">
                <a16:creationId xmlns:a16="http://schemas.microsoft.com/office/drawing/2014/main" id="{00A7601B-5912-45FB-BB91-1D1D915F10FF}"/>
              </a:ext>
            </a:extLst>
          </p:cNvPr>
          <p:cNvPicPr>
            <a:picLocks noChangeAspect="1"/>
          </p:cNvPicPr>
          <p:nvPr/>
        </p:nvPicPr>
        <p:blipFill>
          <a:blip r:embed="rId2"/>
          <a:stretch>
            <a:fillRect/>
          </a:stretch>
        </p:blipFill>
        <p:spPr>
          <a:xfrm>
            <a:off x="2328980" y="972000"/>
            <a:ext cx="4106750" cy="3600000"/>
          </a:xfrm>
          <a:prstGeom prst="rect">
            <a:avLst/>
          </a:prstGeom>
        </p:spPr>
      </p:pic>
      <p:sp>
        <p:nvSpPr>
          <p:cNvPr id="7" name="TextBox 6">
            <a:extLst>
              <a:ext uri="{FF2B5EF4-FFF2-40B4-BE49-F238E27FC236}">
                <a16:creationId xmlns:a16="http://schemas.microsoft.com/office/drawing/2014/main" id="{C1093D16-6FFE-4DEB-B160-757F4F996143}"/>
              </a:ext>
            </a:extLst>
          </p:cNvPr>
          <p:cNvSpPr txBox="1"/>
          <p:nvPr/>
        </p:nvSpPr>
        <p:spPr>
          <a:xfrm>
            <a:off x="6108412" y="3156993"/>
            <a:ext cx="3090205" cy="923330"/>
          </a:xfrm>
          <a:prstGeom prst="rect">
            <a:avLst/>
          </a:prstGeom>
          <a:noFill/>
        </p:spPr>
        <p:txBody>
          <a:bodyPr wrap="none" rtlCol="0">
            <a:spAutoFit/>
          </a:bodyPr>
          <a:lstStyle/>
          <a:p>
            <a:r>
              <a:rPr lang="en-US" dirty="0" err="1">
                <a:solidFill>
                  <a:schemeClr val="accent5"/>
                </a:solidFill>
              </a:rPr>
              <a:t>Doeltreffendheid</a:t>
            </a:r>
            <a:endParaRPr lang="en-US" dirty="0">
              <a:solidFill>
                <a:schemeClr val="accent5"/>
              </a:solidFill>
            </a:endParaRPr>
          </a:p>
          <a:p>
            <a:r>
              <a:rPr lang="en-US" dirty="0" err="1"/>
              <a:t>Vertaling</a:t>
            </a:r>
            <a:r>
              <a:rPr lang="en-US" dirty="0"/>
              <a:t> </a:t>
            </a:r>
            <a:r>
              <a:rPr lang="en-US" dirty="0" err="1"/>
              <a:t>beleidsdoelen</a:t>
            </a:r>
            <a:r>
              <a:rPr lang="en-US" dirty="0"/>
              <a:t> in</a:t>
            </a:r>
          </a:p>
          <a:p>
            <a:r>
              <a:rPr lang="en-US" dirty="0"/>
              <a:t>KSA-</a:t>
            </a:r>
            <a:r>
              <a:rPr lang="en-US" dirty="0" err="1"/>
              <a:t>doelen</a:t>
            </a:r>
            <a:r>
              <a:rPr lang="en-US" dirty="0"/>
              <a:t> (</a:t>
            </a:r>
            <a:r>
              <a:rPr lang="en-US" dirty="0" err="1">
                <a:solidFill>
                  <a:schemeClr val="accent5"/>
                </a:solidFill>
              </a:rPr>
              <a:t>normenkader</a:t>
            </a:r>
            <a:r>
              <a:rPr lang="en-US" dirty="0"/>
              <a:t>)</a:t>
            </a:r>
            <a:endParaRPr lang="nl-NL" dirty="0"/>
          </a:p>
        </p:txBody>
      </p:sp>
      <p:sp>
        <p:nvSpPr>
          <p:cNvPr id="8" name="TextBox 7">
            <a:extLst>
              <a:ext uri="{FF2B5EF4-FFF2-40B4-BE49-F238E27FC236}">
                <a16:creationId xmlns:a16="http://schemas.microsoft.com/office/drawing/2014/main" id="{775F45F3-6CE7-4FBB-9337-65804CB57487}"/>
              </a:ext>
            </a:extLst>
          </p:cNvPr>
          <p:cNvSpPr txBox="1"/>
          <p:nvPr/>
        </p:nvSpPr>
        <p:spPr>
          <a:xfrm>
            <a:off x="663268" y="3248170"/>
            <a:ext cx="2282997" cy="1200329"/>
          </a:xfrm>
          <a:prstGeom prst="rect">
            <a:avLst/>
          </a:prstGeom>
          <a:noFill/>
        </p:spPr>
        <p:txBody>
          <a:bodyPr wrap="none" rtlCol="0">
            <a:spAutoFit/>
          </a:bodyPr>
          <a:lstStyle/>
          <a:p>
            <a:r>
              <a:rPr lang="en-US" dirty="0" err="1">
                <a:solidFill>
                  <a:schemeClr val="accent5"/>
                </a:solidFill>
              </a:rPr>
              <a:t>Doelmatigheid</a:t>
            </a:r>
            <a:endParaRPr lang="en-US" dirty="0">
              <a:solidFill>
                <a:schemeClr val="accent5"/>
              </a:solidFill>
            </a:endParaRPr>
          </a:p>
          <a:p>
            <a:r>
              <a:rPr lang="en-US" dirty="0"/>
              <a:t>Ratio </a:t>
            </a:r>
            <a:r>
              <a:rPr lang="en-US" dirty="0" err="1"/>
              <a:t>prestaties</a:t>
            </a:r>
            <a:r>
              <a:rPr lang="en-US" dirty="0"/>
              <a:t> / </a:t>
            </a:r>
          </a:p>
          <a:p>
            <a:r>
              <a:rPr lang="en-US" dirty="0" err="1"/>
              <a:t>middelen</a:t>
            </a:r>
            <a:r>
              <a:rPr lang="en-US" dirty="0"/>
              <a:t> </a:t>
            </a:r>
            <a:r>
              <a:rPr lang="en-US" dirty="0" err="1"/>
              <a:t>en</a:t>
            </a:r>
            <a:r>
              <a:rPr lang="en-US" dirty="0"/>
              <a:t> </a:t>
            </a:r>
            <a:r>
              <a:rPr lang="en-US" dirty="0" err="1"/>
              <a:t>staf</a:t>
            </a:r>
            <a:r>
              <a:rPr lang="en-US" dirty="0"/>
              <a:t>.</a:t>
            </a:r>
          </a:p>
          <a:p>
            <a:r>
              <a:rPr lang="en-US" dirty="0"/>
              <a:t>Interne governance</a:t>
            </a:r>
            <a:endParaRPr lang="nl-NL" dirty="0"/>
          </a:p>
        </p:txBody>
      </p:sp>
      <p:sp>
        <p:nvSpPr>
          <p:cNvPr id="9" name="TextBox 8">
            <a:extLst>
              <a:ext uri="{FF2B5EF4-FFF2-40B4-BE49-F238E27FC236}">
                <a16:creationId xmlns:a16="http://schemas.microsoft.com/office/drawing/2014/main" id="{2A6273D5-DE65-49EE-ABF5-D0DEE0D306D6}"/>
              </a:ext>
            </a:extLst>
          </p:cNvPr>
          <p:cNvSpPr txBox="1"/>
          <p:nvPr/>
        </p:nvSpPr>
        <p:spPr>
          <a:xfrm>
            <a:off x="5156350" y="1282324"/>
            <a:ext cx="3388107" cy="646331"/>
          </a:xfrm>
          <a:prstGeom prst="rect">
            <a:avLst/>
          </a:prstGeom>
          <a:noFill/>
        </p:spPr>
        <p:txBody>
          <a:bodyPr wrap="none" rtlCol="0">
            <a:spAutoFit/>
          </a:bodyPr>
          <a:lstStyle/>
          <a:p>
            <a:r>
              <a:rPr lang="en-US" dirty="0" err="1"/>
              <a:t>Legitimiteit</a:t>
            </a:r>
            <a:r>
              <a:rPr lang="en-US" dirty="0"/>
              <a:t>, </a:t>
            </a:r>
            <a:r>
              <a:rPr lang="en-US" dirty="0" err="1"/>
              <a:t>draagvlak</a:t>
            </a:r>
            <a:endParaRPr lang="en-US" dirty="0"/>
          </a:p>
          <a:p>
            <a:r>
              <a:rPr lang="en-US" dirty="0"/>
              <a:t>Stakeholder (</a:t>
            </a:r>
            <a:r>
              <a:rPr lang="en-US" dirty="0" err="1"/>
              <a:t>netwerk</a:t>
            </a:r>
            <a:r>
              <a:rPr lang="en-US" dirty="0"/>
              <a:t>) </a:t>
            </a:r>
            <a:r>
              <a:rPr lang="en-US" dirty="0" err="1"/>
              <a:t>analyse</a:t>
            </a:r>
            <a:endParaRPr lang="en-US" dirty="0"/>
          </a:p>
        </p:txBody>
      </p:sp>
      <p:sp>
        <p:nvSpPr>
          <p:cNvPr id="2" name="TextBox 1">
            <a:extLst>
              <a:ext uri="{FF2B5EF4-FFF2-40B4-BE49-F238E27FC236}">
                <a16:creationId xmlns:a16="http://schemas.microsoft.com/office/drawing/2014/main" id="{2F2F2534-2DA3-4934-854E-9EA304E2CA4F}"/>
              </a:ext>
            </a:extLst>
          </p:cNvPr>
          <p:cNvSpPr txBox="1"/>
          <p:nvPr/>
        </p:nvSpPr>
        <p:spPr>
          <a:xfrm>
            <a:off x="335756" y="4807744"/>
            <a:ext cx="3102131" cy="246221"/>
          </a:xfrm>
          <a:prstGeom prst="rect">
            <a:avLst/>
          </a:prstGeom>
          <a:noFill/>
        </p:spPr>
        <p:txBody>
          <a:bodyPr wrap="none" rtlCol="0">
            <a:spAutoFit/>
          </a:bodyPr>
          <a:lstStyle/>
          <a:p>
            <a:r>
              <a:rPr lang="en-US" sz="1000" i="1" dirty="0" err="1"/>
              <a:t>Bron</a:t>
            </a:r>
            <a:r>
              <a:rPr lang="en-US" sz="1000" i="1" dirty="0"/>
              <a:t>: strategic triangle, public value, Mark Moore</a:t>
            </a:r>
            <a:endParaRPr lang="nl-NL" sz="1000" i="1" dirty="0"/>
          </a:p>
        </p:txBody>
      </p:sp>
    </p:spTree>
    <p:extLst>
      <p:ext uri="{BB962C8B-B14F-4D97-AF65-F5344CB8AC3E}">
        <p14:creationId xmlns:p14="http://schemas.microsoft.com/office/powerpoint/2010/main" val="3156270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53041-EED5-4971-A8A2-16561B536639}"/>
              </a:ext>
            </a:extLst>
          </p:cNvPr>
          <p:cNvSpPr>
            <a:spLocks noGrp="1"/>
          </p:cNvSpPr>
          <p:nvPr>
            <p:ph type="title"/>
          </p:nvPr>
        </p:nvSpPr>
        <p:spPr/>
        <p:txBody>
          <a:bodyPr/>
          <a:lstStyle/>
          <a:p>
            <a:r>
              <a:rPr lang="en-US" dirty="0" err="1"/>
              <a:t>Noodzaak</a:t>
            </a:r>
            <a:r>
              <a:rPr lang="en-US" dirty="0"/>
              <a:t> van </a:t>
            </a:r>
            <a:r>
              <a:rPr lang="en-US" dirty="0" err="1"/>
              <a:t>een</a:t>
            </a:r>
            <a:r>
              <a:rPr lang="en-US" dirty="0"/>
              <a:t> </a:t>
            </a:r>
            <a:r>
              <a:rPr lang="en-US" dirty="0" err="1"/>
              <a:t>normenkader</a:t>
            </a:r>
            <a:endParaRPr lang="nl-NL" dirty="0"/>
          </a:p>
        </p:txBody>
      </p:sp>
      <p:sp>
        <p:nvSpPr>
          <p:cNvPr id="4" name="Content Placeholder 3">
            <a:extLst>
              <a:ext uri="{FF2B5EF4-FFF2-40B4-BE49-F238E27FC236}">
                <a16:creationId xmlns:a16="http://schemas.microsoft.com/office/drawing/2014/main" id="{2BE7CF5C-1D1B-4DB4-BED8-529651D77883}"/>
              </a:ext>
            </a:extLst>
          </p:cNvPr>
          <p:cNvSpPr>
            <a:spLocks noGrp="1"/>
          </p:cNvSpPr>
          <p:nvPr>
            <p:ph idx="1"/>
          </p:nvPr>
        </p:nvSpPr>
        <p:spPr>
          <a:xfrm>
            <a:off x="383645" y="1118862"/>
            <a:ext cx="8172000" cy="3475856"/>
          </a:xfrm>
        </p:spPr>
        <p:txBody>
          <a:bodyPr/>
          <a:lstStyle/>
          <a:p>
            <a:pPr marL="0" indent="0" algn="l">
              <a:buNone/>
            </a:pPr>
            <a:r>
              <a:rPr lang="nl-NL" sz="1400" b="0" i="0" u="none" strike="noStrike" baseline="0" dirty="0"/>
              <a:t>“Toezichthouders hebben vaak een meervoudige opdracht, meerdere taken en doelen, en diverse stakeholders. Uit deze constellatie vloeien soms onderlinge tegenstrijdigheden voort. Tegelijkertijd zijn de middelen relatief beperkt en vindt het toezicht steeds vaker plaats in een geglobaliseerde markt, waarin een natio</a:t>
            </a:r>
            <a:r>
              <a:rPr lang="nl-NL" sz="1400" dirty="0"/>
              <a:t>n</a:t>
            </a:r>
            <a:r>
              <a:rPr lang="nl-NL" sz="1400" b="0" i="0" u="none" strike="noStrike" baseline="0" dirty="0"/>
              <a:t>ale toezichthouder per definitie slechts beperkte invloed heeft (Van Erp, 2016). </a:t>
            </a:r>
            <a:r>
              <a:rPr lang="nl-NL" sz="1400" b="0" i="0" u="none" strike="noStrike" baseline="0" dirty="0">
                <a:solidFill>
                  <a:schemeClr val="accent5"/>
                </a:solidFill>
              </a:rPr>
              <a:t>Het klassieke </a:t>
            </a:r>
            <a:r>
              <a:rPr lang="nl-NL" sz="1400" b="0" i="1" u="none" strike="noStrike" baseline="0" dirty="0">
                <a:solidFill>
                  <a:schemeClr val="accent5"/>
                </a:solidFill>
              </a:rPr>
              <a:t>input</a:t>
            </a:r>
            <a:r>
              <a:rPr lang="nl-NL" sz="1400" b="0" i="0" u="none" strike="noStrike" baseline="0" dirty="0">
                <a:solidFill>
                  <a:schemeClr val="accent5"/>
                </a:solidFill>
              </a:rPr>
              <a:t>-</a:t>
            </a:r>
            <a:r>
              <a:rPr lang="nl-NL" sz="1400" b="0" i="1" u="none" strike="noStrike" baseline="0" dirty="0" err="1">
                <a:solidFill>
                  <a:schemeClr val="accent5"/>
                </a:solidFill>
              </a:rPr>
              <a:t>throughputoutput</a:t>
            </a:r>
            <a:r>
              <a:rPr lang="nl-NL" sz="1400" b="0" i="1" u="none" strike="noStrike" baseline="0" dirty="0">
                <a:solidFill>
                  <a:schemeClr val="accent5"/>
                </a:solidFill>
              </a:rPr>
              <a:t> </a:t>
            </a:r>
            <a:r>
              <a:rPr lang="nl-NL" sz="1400" b="0" i="0" u="none" strike="noStrike" baseline="0" dirty="0">
                <a:solidFill>
                  <a:schemeClr val="accent5"/>
                </a:solidFill>
              </a:rPr>
              <a:t>model met prestatie-indicatoren om output te meten, dat vaak in evaluaties wordt gehanteerd, is daarom niet langer adequaat </a:t>
            </a:r>
            <a:r>
              <a:rPr lang="nl-NL" sz="1400" b="0" i="0" u="none" strike="noStrike" baseline="0" dirty="0"/>
              <a:t>(</a:t>
            </a:r>
            <a:r>
              <a:rPr lang="nl-NL" sz="1400" b="0" i="0" u="none" strike="noStrike" baseline="0" dirty="0" err="1"/>
              <a:t>Geuijen</a:t>
            </a:r>
            <a:r>
              <a:rPr lang="nl-NL" sz="1400" b="0" i="0" u="none" strike="noStrike" baseline="0" dirty="0"/>
              <a:t>, 2013). Kwantitatieve prestatie-indicatoren alleen doen geen recht aan de complexiteit en het netwerkkarakter van modern toezicht, waarin </a:t>
            </a:r>
            <a:r>
              <a:rPr lang="nl-NL" sz="1400" b="0" i="0" u="none" strike="noStrike" baseline="0" dirty="0">
                <a:solidFill>
                  <a:schemeClr val="accent5"/>
                </a:solidFill>
              </a:rPr>
              <a:t>de gewenste ‘</a:t>
            </a:r>
            <a:r>
              <a:rPr lang="nl-NL" sz="1400" b="0" i="1" u="none" strike="noStrike" baseline="0" dirty="0" err="1">
                <a:solidFill>
                  <a:schemeClr val="accent5"/>
                </a:solidFill>
              </a:rPr>
              <a:t>outcome</a:t>
            </a:r>
            <a:r>
              <a:rPr lang="nl-NL" sz="1400" b="0" i="1" u="none" strike="noStrike" baseline="0" dirty="0">
                <a:solidFill>
                  <a:schemeClr val="accent5"/>
                </a:solidFill>
              </a:rPr>
              <a:t>’ </a:t>
            </a:r>
            <a:r>
              <a:rPr lang="nl-NL" sz="1400" b="0" i="0" u="none" strike="noStrike" baseline="0" dirty="0">
                <a:solidFill>
                  <a:schemeClr val="accent5"/>
                </a:solidFill>
              </a:rPr>
              <a:t>slechts zelden met de beschikbare input kan worden gerealiseerd</a:t>
            </a:r>
            <a:r>
              <a:rPr lang="nl-NL" sz="1400" b="0" i="0" u="none" strike="noStrike" baseline="0" dirty="0"/>
              <a:t>. Effectief toezicht is deels preventief en wordt deels door informele instrumenten en in samenwerking met anderen gerealiseerd (WRR, 2013). </a:t>
            </a:r>
            <a:r>
              <a:rPr lang="nl-NL" sz="1400" b="0" i="0" u="none" strike="noStrike" baseline="0" dirty="0">
                <a:solidFill>
                  <a:schemeClr val="accent5"/>
                </a:solidFill>
              </a:rPr>
              <a:t>Succesvol toezicht is daarmee deels onzichtbaar. </a:t>
            </a:r>
            <a:r>
              <a:rPr lang="nl-NL" sz="1400" b="0" i="0" u="none" strike="noStrike" baseline="0" dirty="0"/>
              <a:t>Naast kwantitatieve indicatoren is het daarom noodzakelijk om effectiviteit door kwalitatieve oordelen te meten.”</a:t>
            </a:r>
            <a:endParaRPr lang="nl-NL" sz="1400" dirty="0"/>
          </a:p>
        </p:txBody>
      </p:sp>
    </p:spTree>
    <p:extLst>
      <p:ext uri="{BB962C8B-B14F-4D97-AF65-F5344CB8AC3E}">
        <p14:creationId xmlns:p14="http://schemas.microsoft.com/office/powerpoint/2010/main" val="3378294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F077A-9DEC-4540-A8A1-329A2F9529BE}"/>
              </a:ext>
            </a:extLst>
          </p:cNvPr>
          <p:cNvSpPr>
            <a:spLocks noGrp="1"/>
          </p:cNvSpPr>
          <p:nvPr>
            <p:ph type="title"/>
          </p:nvPr>
        </p:nvSpPr>
        <p:spPr/>
        <p:txBody>
          <a:bodyPr/>
          <a:lstStyle/>
          <a:p>
            <a:r>
              <a:rPr lang="en-US" dirty="0" err="1"/>
              <a:t>Methoden</a:t>
            </a:r>
            <a:r>
              <a:rPr lang="en-US" dirty="0"/>
              <a:t> van </a:t>
            </a:r>
            <a:r>
              <a:rPr lang="en-US" dirty="0" err="1"/>
              <a:t>onderzoek</a:t>
            </a:r>
            <a:endParaRPr lang="nl-NL" dirty="0"/>
          </a:p>
        </p:txBody>
      </p:sp>
      <p:sp>
        <p:nvSpPr>
          <p:cNvPr id="3" name="Content Placeholder 2">
            <a:extLst>
              <a:ext uri="{FF2B5EF4-FFF2-40B4-BE49-F238E27FC236}">
                <a16:creationId xmlns:a16="http://schemas.microsoft.com/office/drawing/2014/main" id="{777E8342-B6BB-4ED4-A0B4-6DBA4DFA339B}"/>
              </a:ext>
            </a:extLst>
          </p:cNvPr>
          <p:cNvSpPr>
            <a:spLocks noGrp="1"/>
          </p:cNvSpPr>
          <p:nvPr>
            <p:ph idx="1"/>
          </p:nvPr>
        </p:nvSpPr>
        <p:spPr/>
        <p:txBody>
          <a:bodyPr/>
          <a:lstStyle/>
          <a:p>
            <a:endParaRPr lang="en-US" dirty="0"/>
          </a:p>
          <a:p>
            <a:r>
              <a:rPr lang="en-US" dirty="0" err="1"/>
              <a:t>Meten</a:t>
            </a:r>
            <a:r>
              <a:rPr lang="en-US"/>
              <a:t> van </a:t>
            </a:r>
            <a:r>
              <a:rPr lang="en-US" dirty="0" err="1"/>
              <a:t>doeltreffendheid</a:t>
            </a:r>
            <a:r>
              <a:rPr lang="en-US" dirty="0"/>
              <a:t>: </a:t>
            </a:r>
          </a:p>
          <a:p>
            <a:pPr lvl="1"/>
            <a:r>
              <a:rPr lang="en-US" dirty="0" err="1"/>
              <a:t>Inhoudsanalyse</a:t>
            </a:r>
            <a:r>
              <a:rPr lang="en-US" dirty="0"/>
              <a:t> van </a:t>
            </a:r>
            <a:r>
              <a:rPr lang="en-US" dirty="0" err="1"/>
              <a:t>documenten</a:t>
            </a:r>
            <a:r>
              <a:rPr lang="en-US" dirty="0"/>
              <a:t> (intern </a:t>
            </a:r>
            <a:r>
              <a:rPr lang="en-US" dirty="0" err="1"/>
              <a:t>en</a:t>
            </a:r>
            <a:r>
              <a:rPr lang="en-US" dirty="0"/>
              <a:t> extern)</a:t>
            </a:r>
          </a:p>
          <a:p>
            <a:pPr lvl="1"/>
            <a:r>
              <a:rPr lang="en-US" dirty="0"/>
              <a:t>29 interviews met KSA </a:t>
            </a:r>
            <a:r>
              <a:rPr lang="en-US" dirty="0" err="1"/>
              <a:t>medewerkers</a:t>
            </a:r>
            <a:r>
              <a:rPr lang="en-US" dirty="0"/>
              <a:t>, </a:t>
            </a:r>
            <a:r>
              <a:rPr lang="en-US" dirty="0" err="1"/>
              <a:t>ambtenaren</a:t>
            </a:r>
            <a:r>
              <a:rPr lang="en-US" dirty="0"/>
              <a:t> J&amp;V, stakeholders</a:t>
            </a:r>
          </a:p>
          <a:p>
            <a:endParaRPr lang="en-US" dirty="0"/>
          </a:p>
          <a:p>
            <a:r>
              <a:rPr lang="en-US" dirty="0" err="1"/>
              <a:t>Meten</a:t>
            </a:r>
            <a:r>
              <a:rPr lang="en-US" dirty="0"/>
              <a:t> van </a:t>
            </a:r>
            <a:r>
              <a:rPr lang="en-US" dirty="0" err="1"/>
              <a:t>doelmatigheid</a:t>
            </a:r>
            <a:r>
              <a:rPr lang="en-US" dirty="0"/>
              <a:t>: </a:t>
            </a:r>
          </a:p>
          <a:p>
            <a:pPr lvl="1"/>
            <a:r>
              <a:rPr lang="en-US" dirty="0" err="1"/>
              <a:t>Inhoudsanalyse</a:t>
            </a:r>
            <a:r>
              <a:rPr lang="en-US" dirty="0"/>
              <a:t> van </a:t>
            </a:r>
            <a:r>
              <a:rPr lang="en-US" dirty="0" err="1"/>
              <a:t>rapportages</a:t>
            </a:r>
            <a:r>
              <a:rPr lang="en-US" dirty="0"/>
              <a:t> </a:t>
            </a:r>
            <a:r>
              <a:rPr lang="en-US" dirty="0" err="1"/>
              <a:t>en</a:t>
            </a:r>
            <a:r>
              <a:rPr lang="en-US" dirty="0"/>
              <a:t> </a:t>
            </a:r>
            <a:r>
              <a:rPr lang="en-US" dirty="0" err="1"/>
              <a:t>jaarverslagen</a:t>
            </a:r>
            <a:r>
              <a:rPr lang="en-US" dirty="0"/>
              <a:t> 2012-2016</a:t>
            </a:r>
          </a:p>
          <a:p>
            <a:pPr lvl="1"/>
            <a:r>
              <a:rPr lang="en-US" dirty="0"/>
              <a:t>7 interviews met RVB, controller, </a:t>
            </a:r>
            <a:r>
              <a:rPr lang="en-US" dirty="0" err="1"/>
              <a:t>hoofd</a:t>
            </a:r>
            <a:r>
              <a:rPr lang="en-US" dirty="0"/>
              <a:t> </a:t>
            </a:r>
            <a:r>
              <a:rPr lang="en-US" dirty="0" err="1"/>
              <a:t>bedrijfsvoering</a:t>
            </a:r>
            <a:r>
              <a:rPr lang="en-US" dirty="0"/>
              <a:t>, </a:t>
            </a:r>
            <a:r>
              <a:rPr lang="en-US" dirty="0" err="1"/>
              <a:t>hoofd</a:t>
            </a:r>
            <a:r>
              <a:rPr lang="en-US" dirty="0"/>
              <a:t> ICT, </a:t>
            </a:r>
            <a:r>
              <a:rPr lang="en-US" dirty="0" err="1"/>
              <a:t>eigenaarsrol</a:t>
            </a:r>
            <a:r>
              <a:rPr lang="en-US" dirty="0"/>
              <a:t> </a:t>
            </a:r>
            <a:r>
              <a:rPr lang="en-US" dirty="0" err="1"/>
              <a:t>ministerie</a:t>
            </a:r>
            <a:r>
              <a:rPr lang="en-US" dirty="0"/>
              <a:t>, </a:t>
            </a:r>
            <a:r>
              <a:rPr lang="en-US" dirty="0" err="1"/>
              <a:t>en</a:t>
            </a:r>
            <a:r>
              <a:rPr lang="en-US" dirty="0"/>
              <a:t> 2 controllers van </a:t>
            </a:r>
            <a:r>
              <a:rPr lang="en-US" dirty="0" err="1"/>
              <a:t>andere</a:t>
            </a:r>
            <a:r>
              <a:rPr lang="en-US" dirty="0"/>
              <a:t> </a:t>
            </a:r>
            <a:r>
              <a:rPr lang="en-US" dirty="0" err="1"/>
              <a:t>uitvoeringsorganisaties</a:t>
            </a:r>
            <a:r>
              <a:rPr lang="en-US" dirty="0"/>
              <a:t> </a:t>
            </a:r>
            <a:r>
              <a:rPr lang="en-US" dirty="0" err="1"/>
              <a:t>voor</a:t>
            </a:r>
            <a:r>
              <a:rPr lang="en-US" dirty="0"/>
              <a:t> benchmark</a:t>
            </a:r>
          </a:p>
          <a:p>
            <a:pPr lvl="1"/>
            <a:r>
              <a:rPr lang="en-US" dirty="0"/>
              <a:t>(+ eigen </a:t>
            </a:r>
            <a:r>
              <a:rPr lang="en-US" dirty="0" err="1"/>
              <a:t>informatie</a:t>
            </a:r>
            <a:r>
              <a:rPr lang="en-US" dirty="0"/>
              <a:t> over </a:t>
            </a:r>
            <a:r>
              <a:rPr lang="en-US" dirty="0" err="1"/>
              <a:t>bedrijfsvoering</a:t>
            </a:r>
            <a:r>
              <a:rPr lang="en-US" dirty="0"/>
              <a:t> van </a:t>
            </a:r>
            <a:r>
              <a:rPr lang="en-US" dirty="0" err="1"/>
              <a:t>andere</a:t>
            </a:r>
            <a:r>
              <a:rPr lang="en-US" dirty="0"/>
              <a:t> ZBO’s)</a:t>
            </a:r>
          </a:p>
          <a:p>
            <a:endParaRPr lang="en-US" dirty="0"/>
          </a:p>
          <a:p>
            <a:pPr marL="0" indent="0">
              <a:buNone/>
            </a:pPr>
            <a:endParaRPr lang="en-US" dirty="0"/>
          </a:p>
          <a:p>
            <a:pPr marL="0" indent="0">
              <a:buNone/>
            </a:pPr>
            <a:endParaRPr lang="nl-NL" dirty="0"/>
          </a:p>
        </p:txBody>
      </p:sp>
    </p:spTree>
    <p:extLst>
      <p:ext uri="{BB962C8B-B14F-4D97-AF65-F5344CB8AC3E}">
        <p14:creationId xmlns:p14="http://schemas.microsoft.com/office/powerpoint/2010/main" val="225379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58453A-21F0-40F0-95DA-FB3BDA336CBB}"/>
              </a:ext>
            </a:extLst>
          </p:cNvPr>
          <p:cNvSpPr>
            <a:spLocks noGrp="1"/>
          </p:cNvSpPr>
          <p:nvPr>
            <p:ph type="title"/>
          </p:nvPr>
        </p:nvSpPr>
        <p:spPr/>
        <p:txBody>
          <a:bodyPr/>
          <a:lstStyle/>
          <a:p>
            <a:r>
              <a:rPr lang="en-US" dirty="0" err="1"/>
              <a:t>Kaderwet</a:t>
            </a:r>
            <a:r>
              <a:rPr lang="en-US" dirty="0"/>
              <a:t> ZBO’s (2007) </a:t>
            </a:r>
            <a:r>
              <a:rPr lang="en-US" dirty="0" err="1"/>
              <a:t>artikel</a:t>
            </a:r>
            <a:r>
              <a:rPr lang="en-US" dirty="0"/>
              <a:t> 39 </a:t>
            </a:r>
            <a:endParaRPr lang="nl-NL" dirty="0"/>
          </a:p>
        </p:txBody>
      </p:sp>
      <p:pic>
        <p:nvPicPr>
          <p:cNvPr id="7" name="Picture 6">
            <a:extLst>
              <a:ext uri="{FF2B5EF4-FFF2-40B4-BE49-F238E27FC236}">
                <a16:creationId xmlns:a16="http://schemas.microsoft.com/office/drawing/2014/main" id="{DD89BF8B-7661-474B-89AC-4F9F39AEBEB8}"/>
              </a:ext>
            </a:extLst>
          </p:cNvPr>
          <p:cNvPicPr>
            <a:picLocks noChangeAspect="1"/>
          </p:cNvPicPr>
          <p:nvPr/>
        </p:nvPicPr>
        <p:blipFill>
          <a:blip r:embed="rId2"/>
          <a:stretch>
            <a:fillRect/>
          </a:stretch>
        </p:blipFill>
        <p:spPr>
          <a:xfrm>
            <a:off x="1547648" y="1053638"/>
            <a:ext cx="5514285" cy="1800000"/>
          </a:xfrm>
          <a:prstGeom prst="rect">
            <a:avLst/>
          </a:prstGeom>
        </p:spPr>
      </p:pic>
      <p:cxnSp>
        <p:nvCxnSpPr>
          <p:cNvPr id="12" name="Straight Connector 11">
            <a:extLst>
              <a:ext uri="{FF2B5EF4-FFF2-40B4-BE49-F238E27FC236}">
                <a16:creationId xmlns:a16="http://schemas.microsoft.com/office/drawing/2014/main" id="{010AEBE3-9C6A-4F54-B813-906AC2B7BDA5}"/>
              </a:ext>
            </a:extLst>
          </p:cNvPr>
          <p:cNvCxnSpPr>
            <a:cxnSpLocks/>
          </p:cNvCxnSpPr>
          <p:nvPr/>
        </p:nvCxnSpPr>
        <p:spPr>
          <a:xfrm>
            <a:off x="1870091" y="2001861"/>
            <a:ext cx="1445171" cy="0"/>
          </a:xfrm>
          <a:prstGeom prst="line">
            <a:avLst/>
          </a:prstGeom>
        </p:spPr>
        <p:style>
          <a:lnRef idx="2">
            <a:schemeClr val="accent6"/>
          </a:lnRef>
          <a:fillRef idx="0">
            <a:schemeClr val="accent6"/>
          </a:fillRef>
          <a:effectRef idx="1">
            <a:schemeClr val="accent6"/>
          </a:effectRef>
          <a:fontRef idx="minor">
            <a:schemeClr val="tx1"/>
          </a:fontRef>
        </p:style>
      </p:cxnSp>
      <p:pic>
        <p:nvPicPr>
          <p:cNvPr id="18" name="Picture 17">
            <a:extLst>
              <a:ext uri="{FF2B5EF4-FFF2-40B4-BE49-F238E27FC236}">
                <a16:creationId xmlns:a16="http://schemas.microsoft.com/office/drawing/2014/main" id="{CDB20DE2-633A-48ED-9D8C-BE67534F59DE}"/>
              </a:ext>
            </a:extLst>
          </p:cNvPr>
          <p:cNvPicPr>
            <a:picLocks noChangeAspect="1"/>
          </p:cNvPicPr>
          <p:nvPr/>
        </p:nvPicPr>
        <p:blipFill>
          <a:blip r:embed="rId3"/>
          <a:stretch>
            <a:fillRect/>
          </a:stretch>
        </p:blipFill>
        <p:spPr>
          <a:xfrm>
            <a:off x="2178337" y="2935276"/>
            <a:ext cx="4376104" cy="2160000"/>
          </a:xfrm>
          <a:prstGeom prst="rect">
            <a:avLst/>
          </a:prstGeom>
        </p:spPr>
      </p:pic>
    </p:spTree>
    <p:extLst>
      <p:ext uri="{BB962C8B-B14F-4D97-AF65-F5344CB8AC3E}">
        <p14:creationId xmlns:p14="http://schemas.microsoft.com/office/powerpoint/2010/main" val="3451278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14D2C-42BB-4D95-915D-36DED85CE049}"/>
              </a:ext>
            </a:extLst>
          </p:cNvPr>
          <p:cNvSpPr>
            <a:spLocks noGrp="1"/>
          </p:cNvSpPr>
          <p:nvPr>
            <p:ph type="title"/>
          </p:nvPr>
        </p:nvSpPr>
        <p:spPr/>
        <p:txBody>
          <a:bodyPr/>
          <a:lstStyle/>
          <a:p>
            <a:r>
              <a:rPr lang="en-US" dirty="0" err="1"/>
              <a:t>Doeltreffendheid</a:t>
            </a:r>
            <a:r>
              <a:rPr lang="en-US" dirty="0"/>
              <a:t> van de KSA: </a:t>
            </a:r>
            <a:r>
              <a:rPr lang="en-US" dirty="0" err="1"/>
              <a:t>normenkader</a:t>
            </a:r>
            <a:endParaRPr lang="nl-NL" dirty="0"/>
          </a:p>
        </p:txBody>
      </p:sp>
      <p:sp>
        <p:nvSpPr>
          <p:cNvPr id="3" name="Content Placeholder 2">
            <a:extLst>
              <a:ext uri="{FF2B5EF4-FFF2-40B4-BE49-F238E27FC236}">
                <a16:creationId xmlns:a16="http://schemas.microsoft.com/office/drawing/2014/main" id="{B74F291B-9DD2-4B53-9700-7AC9EEAC8E3E}"/>
              </a:ext>
            </a:extLst>
          </p:cNvPr>
          <p:cNvSpPr>
            <a:spLocks noGrp="1"/>
          </p:cNvSpPr>
          <p:nvPr>
            <p:ph idx="1"/>
          </p:nvPr>
        </p:nvSpPr>
        <p:spPr>
          <a:xfrm>
            <a:off x="491524" y="971551"/>
            <a:ext cx="8172000" cy="3600450"/>
          </a:xfrm>
        </p:spPr>
        <p:txBody>
          <a:bodyPr/>
          <a:lstStyle/>
          <a:p>
            <a:pPr marL="342900" indent="-342900">
              <a:buSzPct val="100000"/>
              <a:buFont typeface="+mj-lt"/>
              <a:buAutoNum type="arabicPeriod"/>
            </a:pPr>
            <a:r>
              <a:rPr lang="nl-NL" sz="1400" dirty="0"/>
              <a:t>Vergunningverlening is gebaseerd op een </a:t>
            </a:r>
            <a:r>
              <a:rPr lang="nl-NL" sz="1400" u="sng" dirty="0"/>
              <a:t>visie</a:t>
            </a:r>
            <a:r>
              <a:rPr lang="nl-NL" sz="1400" dirty="0"/>
              <a:t> op marktordening, waarin een balans bestaat tussen een aantrekkelijk aanbod en innovatie enerzijds en beperking van risico’s zoals verslaving en criminaliteit anderzijds.</a:t>
            </a:r>
          </a:p>
          <a:p>
            <a:pPr marL="342900" indent="-342900">
              <a:buSzPct val="100000"/>
              <a:buFont typeface="+mj-lt"/>
              <a:buAutoNum type="arabicPeriod"/>
            </a:pPr>
            <a:r>
              <a:rPr lang="nl-NL" sz="1400" dirty="0"/>
              <a:t>Risico-inventarisatie biedt zicht op de belangrijkste risico’s en problemen in de kansspelmarkt, waaronder het risico op verslaving en criminaliteit, en nieuwe risico’s voortvloeiend uit technologische ontwikkelingen. De KSA ontleent aan de risico-inventarisatie </a:t>
            </a:r>
            <a:r>
              <a:rPr lang="nl-NL" sz="1400" u="sng" dirty="0"/>
              <a:t>prioriteiten</a:t>
            </a:r>
            <a:r>
              <a:rPr lang="nl-NL" sz="1400" dirty="0"/>
              <a:t> en stelt op basis hiervan concrete </a:t>
            </a:r>
            <a:r>
              <a:rPr lang="nl-NL" sz="1400" u="sng" dirty="0"/>
              <a:t>doelen</a:t>
            </a:r>
            <a:r>
              <a:rPr lang="nl-NL" sz="1400" dirty="0"/>
              <a:t> op.</a:t>
            </a:r>
          </a:p>
          <a:p>
            <a:pPr marL="342900" indent="-342900">
              <a:buSzPct val="100000"/>
              <a:buFont typeface="+mj-lt"/>
              <a:buAutoNum type="arabicPeriod"/>
            </a:pPr>
            <a:r>
              <a:rPr lang="nl-NL" sz="1400" dirty="0"/>
              <a:t>Bij de inzet van het </a:t>
            </a:r>
            <a:r>
              <a:rPr lang="nl-NL" sz="1400" u="sng" dirty="0"/>
              <a:t>handhavingsinstrumentarium</a:t>
            </a:r>
            <a:r>
              <a:rPr lang="nl-NL" sz="1400" dirty="0"/>
              <a:t> staat effectiviteit voorop. Handhaving is gericht op preventie, maar waar nodig heeft de KSA de wil om afschrikwekkend en sanctionerend op te treden om schadelijke activiteiten van de markt te weren.</a:t>
            </a:r>
          </a:p>
          <a:p>
            <a:pPr marL="342900" indent="-342900">
              <a:buSzPct val="100000"/>
              <a:buFont typeface="+mj-lt"/>
              <a:buAutoNum type="arabicPeriod"/>
            </a:pPr>
            <a:r>
              <a:rPr lang="nl-NL" sz="1400" u="sng" dirty="0"/>
              <a:t>Vergunningsvoorwaarden</a:t>
            </a:r>
            <a:r>
              <a:rPr lang="nl-NL" sz="1400" dirty="0"/>
              <a:t> en handhaving zorgplicht dragen bij aan verslavingspreventie en voorkoming van misleiding van de consument.</a:t>
            </a:r>
          </a:p>
          <a:p>
            <a:pPr marL="342900" indent="-342900">
              <a:buSzPct val="100000"/>
              <a:buFont typeface="+mj-lt"/>
              <a:buAutoNum type="arabicPeriod"/>
            </a:pPr>
            <a:endParaRPr lang="nl-NL" sz="1400" dirty="0"/>
          </a:p>
          <a:p>
            <a:pPr marL="0" indent="0">
              <a:buNone/>
            </a:pPr>
            <a:endParaRPr lang="nl-NL" dirty="0"/>
          </a:p>
          <a:p>
            <a:pPr marL="0" indent="0">
              <a:buNone/>
            </a:pPr>
            <a:endParaRPr lang="en-US" dirty="0"/>
          </a:p>
        </p:txBody>
      </p:sp>
    </p:spTree>
    <p:extLst>
      <p:ext uri="{BB962C8B-B14F-4D97-AF65-F5344CB8AC3E}">
        <p14:creationId xmlns:p14="http://schemas.microsoft.com/office/powerpoint/2010/main" val="1682472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56FD0C-2C03-49C0-8BD6-6733F2E57143}"/>
              </a:ext>
            </a:extLst>
          </p:cNvPr>
          <p:cNvSpPr>
            <a:spLocks noGrp="1"/>
          </p:cNvSpPr>
          <p:nvPr>
            <p:ph type="title"/>
          </p:nvPr>
        </p:nvSpPr>
        <p:spPr>
          <a:xfrm>
            <a:off x="5302469" y="395999"/>
            <a:ext cx="3361056" cy="881007"/>
          </a:xfrm>
        </p:spPr>
        <p:txBody>
          <a:bodyPr/>
          <a:lstStyle/>
          <a:p>
            <a:pPr algn="r"/>
            <a:r>
              <a:rPr lang="en-US" dirty="0" err="1"/>
              <a:t>Conclusies</a:t>
            </a:r>
            <a:r>
              <a:rPr lang="en-US" dirty="0"/>
              <a:t> over </a:t>
            </a:r>
            <a:r>
              <a:rPr lang="en-US" dirty="0" err="1"/>
              <a:t>doeltreffendheid</a:t>
            </a:r>
            <a:endParaRPr lang="nl-NL" dirty="0"/>
          </a:p>
        </p:txBody>
      </p:sp>
      <p:pic>
        <p:nvPicPr>
          <p:cNvPr id="6" name="Picture 5">
            <a:extLst>
              <a:ext uri="{FF2B5EF4-FFF2-40B4-BE49-F238E27FC236}">
                <a16:creationId xmlns:a16="http://schemas.microsoft.com/office/drawing/2014/main" id="{BF3B5FAC-7F4B-4475-ADFD-0FC05F605456}"/>
              </a:ext>
            </a:extLst>
          </p:cNvPr>
          <p:cNvPicPr>
            <a:picLocks noChangeAspect="1"/>
          </p:cNvPicPr>
          <p:nvPr/>
        </p:nvPicPr>
        <p:blipFill>
          <a:blip r:embed="rId2"/>
          <a:stretch>
            <a:fillRect/>
          </a:stretch>
        </p:blipFill>
        <p:spPr>
          <a:xfrm>
            <a:off x="480475" y="357352"/>
            <a:ext cx="4765406" cy="4320000"/>
          </a:xfrm>
          <a:prstGeom prst="rect">
            <a:avLst/>
          </a:prstGeom>
        </p:spPr>
      </p:pic>
      <p:pic>
        <p:nvPicPr>
          <p:cNvPr id="8" name="Picture 7">
            <a:extLst>
              <a:ext uri="{FF2B5EF4-FFF2-40B4-BE49-F238E27FC236}">
                <a16:creationId xmlns:a16="http://schemas.microsoft.com/office/drawing/2014/main" id="{B0B0E935-7A3E-47A8-87AD-0573956BA741}"/>
              </a:ext>
            </a:extLst>
          </p:cNvPr>
          <p:cNvPicPr>
            <a:picLocks noChangeAspect="1"/>
          </p:cNvPicPr>
          <p:nvPr/>
        </p:nvPicPr>
        <p:blipFill>
          <a:blip r:embed="rId3"/>
          <a:stretch>
            <a:fillRect/>
          </a:stretch>
        </p:blipFill>
        <p:spPr>
          <a:xfrm>
            <a:off x="5177590" y="1541358"/>
            <a:ext cx="3874455" cy="1080000"/>
          </a:xfrm>
          <a:prstGeom prst="rect">
            <a:avLst/>
          </a:prstGeom>
        </p:spPr>
      </p:pic>
    </p:spTree>
    <p:extLst>
      <p:ext uri="{BB962C8B-B14F-4D97-AF65-F5344CB8AC3E}">
        <p14:creationId xmlns:p14="http://schemas.microsoft.com/office/powerpoint/2010/main" val="1289203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849EB-7ACF-4B9F-8B4F-116D34F98D3D}"/>
              </a:ext>
            </a:extLst>
          </p:cNvPr>
          <p:cNvSpPr>
            <a:spLocks noGrp="1"/>
          </p:cNvSpPr>
          <p:nvPr>
            <p:ph type="title"/>
          </p:nvPr>
        </p:nvSpPr>
        <p:spPr/>
        <p:txBody>
          <a:bodyPr/>
          <a:lstStyle/>
          <a:p>
            <a:r>
              <a:rPr lang="en-US" dirty="0" err="1"/>
              <a:t>Doelmatigheid</a:t>
            </a:r>
            <a:r>
              <a:rPr lang="en-US" dirty="0"/>
              <a:t> van de KSA: </a:t>
            </a:r>
            <a:r>
              <a:rPr lang="en-US" dirty="0" err="1"/>
              <a:t>normenkader</a:t>
            </a:r>
            <a:endParaRPr lang="nl-NL" dirty="0"/>
          </a:p>
        </p:txBody>
      </p:sp>
      <p:sp>
        <p:nvSpPr>
          <p:cNvPr id="3" name="Content Placeholder 2">
            <a:extLst>
              <a:ext uri="{FF2B5EF4-FFF2-40B4-BE49-F238E27FC236}">
                <a16:creationId xmlns:a16="http://schemas.microsoft.com/office/drawing/2014/main" id="{0B1BB101-2F5C-4C43-AA92-580282C282F1}"/>
              </a:ext>
            </a:extLst>
          </p:cNvPr>
          <p:cNvSpPr>
            <a:spLocks noGrp="1"/>
          </p:cNvSpPr>
          <p:nvPr>
            <p:ph idx="1"/>
          </p:nvPr>
        </p:nvSpPr>
        <p:spPr/>
        <p:txBody>
          <a:bodyPr/>
          <a:lstStyle/>
          <a:p>
            <a:pPr marL="342900" indent="-342900">
              <a:buSzPct val="100000"/>
              <a:buFont typeface="+mj-lt"/>
              <a:buAutoNum type="arabicPeriod"/>
            </a:pPr>
            <a:r>
              <a:rPr lang="nl-NL" sz="1600" dirty="0"/>
              <a:t>De KSA heeft een </a:t>
            </a:r>
            <a:r>
              <a:rPr lang="nl-NL" sz="1600" u="sng" dirty="0"/>
              <a:t>missie</a:t>
            </a:r>
            <a:r>
              <a:rPr lang="nl-NL" sz="1600" dirty="0"/>
              <a:t> geformuleerd waarin de maatschappelijke effecten centraal staan. Op basis daarvan wordt een </a:t>
            </a:r>
            <a:r>
              <a:rPr lang="nl-NL" sz="1600" u="sng" dirty="0"/>
              <a:t>strategie</a:t>
            </a:r>
            <a:r>
              <a:rPr lang="nl-NL" sz="1600" dirty="0"/>
              <a:t> ontwikkeld en </a:t>
            </a:r>
            <a:r>
              <a:rPr lang="nl-NL" sz="1600" u="sng" dirty="0"/>
              <a:t>indicatoren</a:t>
            </a:r>
            <a:r>
              <a:rPr lang="nl-NL" sz="1600" dirty="0"/>
              <a:t> om resultaten te meten; worden </a:t>
            </a:r>
            <a:r>
              <a:rPr lang="nl-NL" sz="1600" u="sng" dirty="0"/>
              <a:t>resultaten</a:t>
            </a:r>
            <a:r>
              <a:rPr lang="nl-NL" sz="1600" dirty="0"/>
              <a:t> ook daadwerkelijk gemeten; en wordt de strategie aangepast naar aanleiding van de uitkomsten.</a:t>
            </a:r>
          </a:p>
          <a:p>
            <a:pPr marL="342900" indent="-342900">
              <a:buSzPct val="100000"/>
              <a:buFont typeface="+mj-lt"/>
              <a:buAutoNum type="arabicPeriod"/>
            </a:pPr>
            <a:r>
              <a:rPr lang="nl-NL" sz="1600" dirty="0"/>
              <a:t>De </a:t>
            </a:r>
            <a:r>
              <a:rPr lang="nl-NL" sz="1600" u="sng" dirty="0"/>
              <a:t>interne organisatie </a:t>
            </a:r>
            <a:r>
              <a:rPr lang="nl-NL" sz="1600" dirty="0"/>
              <a:t>van de KSA is efficiënt georganiseerd, in termen van personeel, middelen en bevoegdheden. Indien nodig zijn er </a:t>
            </a:r>
            <a:r>
              <a:rPr lang="nl-NL" sz="1600" u="sng" dirty="0"/>
              <a:t>Chinese Walls </a:t>
            </a:r>
            <a:r>
              <a:rPr lang="nl-NL" sz="1600" dirty="0"/>
              <a:t>tussen afdelingen.</a:t>
            </a:r>
          </a:p>
          <a:p>
            <a:pPr marL="342900" indent="-342900">
              <a:buSzPct val="100000"/>
              <a:buFont typeface="+mj-lt"/>
              <a:buAutoNum type="arabicPeriod"/>
            </a:pPr>
            <a:r>
              <a:rPr lang="nl-NL" sz="1600" dirty="0"/>
              <a:t>De KSA beschikt over goed </a:t>
            </a:r>
            <a:r>
              <a:rPr lang="nl-NL" sz="1600" u="sng" dirty="0"/>
              <a:t>inzicht in de financiële </a:t>
            </a:r>
            <a:r>
              <a:rPr lang="nl-NL" sz="1600" dirty="0"/>
              <a:t>en andere middelen en kan op grond daarvan goede strategische afwegingen maken.</a:t>
            </a:r>
          </a:p>
          <a:p>
            <a:pPr marL="342900" indent="-342900">
              <a:buSzPct val="100000"/>
              <a:buFont typeface="+mj-lt"/>
              <a:buAutoNum type="arabicPeriod"/>
            </a:pPr>
            <a:r>
              <a:rPr lang="nl-NL" sz="1600" dirty="0"/>
              <a:t>De KSA </a:t>
            </a:r>
            <a:r>
              <a:rPr lang="nl-NL" sz="1600" u="sng" dirty="0"/>
              <a:t>rapporteert</a:t>
            </a:r>
            <a:r>
              <a:rPr lang="nl-NL" sz="1600" dirty="0"/>
              <a:t> over de eigen prestaties en de maatschappelijke effecten daarvan op een </a:t>
            </a:r>
            <a:r>
              <a:rPr lang="nl-NL" sz="1600" u="sng" dirty="0"/>
              <a:t>transparante</a:t>
            </a:r>
            <a:r>
              <a:rPr lang="nl-NL" sz="1600" dirty="0"/>
              <a:t> wijze aan alle relevante stakeholders.</a:t>
            </a:r>
          </a:p>
        </p:txBody>
      </p:sp>
    </p:spTree>
    <p:extLst>
      <p:ext uri="{BB962C8B-B14F-4D97-AF65-F5344CB8AC3E}">
        <p14:creationId xmlns:p14="http://schemas.microsoft.com/office/powerpoint/2010/main" val="3209689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932F98-16B4-4253-92A8-DB720B9497B4}"/>
              </a:ext>
            </a:extLst>
          </p:cNvPr>
          <p:cNvSpPr>
            <a:spLocks noGrp="1"/>
          </p:cNvSpPr>
          <p:nvPr>
            <p:ph type="title"/>
          </p:nvPr>
        </p:nvSpPr>
        <p:spPr/>
        <p:txBody>
          <a:bodyPr/>
          <a:lstStyle/>
          <a:p>
            <a:r>
              <a:rPr lang="en-US" dirty="0" err="1"/>
              <a:t>Conclusies</a:t>
            </a:r>
            <a:r>
              <a:rPr lang="en-US" dirty="0"/>
              <a:t> </a:t>
            </a:r>
            <a:r>
              <a:rPr lang="en-US" dirty="0" err="1"/>
              <a:t>doelmatigheid</a:t>
            </a:r>
            <a:endParaRPr lang="nl-NL" dirty="0"/>
          </a:p>
        </p:txBody>
      </p:sp>
      <p:pic>
        <p:nvPicPr>
          <p:cNvPr id="6" name="Picture 5">
            <a:extLst>
              <a:ext uri="{FF2B5EF4-FFF2-40B4-BE49-F238E27FC236}">
                <a16:creationId xmlns:a16="http://schemas.microsoft.com/office/drawing/2014/main" id="{0598E9CF-4CB2-4E66-8846-D671B1C3CA60}"/>
              </a:ext>
            </a:extLst>
          </p:cNvPr>
          <p:cNvPicPr>
            <a:picLocks noChangeAspect="1"/>
          </p:cNvPicPr>
          <p:nvPr/>
        </p:nvPicPr>
        <p:blipFill>
          <a:blip r:embed="rId2"/>
          <a:stretch>
            <a:fillRect/>
          </a:stretch>
        </p:blipFill>
        <p:spPr>
          <a:xfrm>
            <a:off x="491525" y="1082897"/>
            <a:ext cx="4654365" cy="2880000"/>
          </a:xfrm>
          <a:prstGeom prst="rect">
            <a:avLst/>
          </a:prstGeom>
        </p:spPr>
      </p:pic>
      <p:sp>
        <p:nvSpPr>
          <p:cNvPr id="7" name="TextBox 6">
            <a:extLst>
              <a:ext uri="{FF2B5EF4-FFF2-40B4-BE49-F238E27FC236}">
                <a16:creationId xmlns:a16="http://schemas.microsoft.com/office/drawing/2014/main" id="{0A12F0DA-74F8-47B8-9E44-AE1C7BF64360}"/>
              </a:ext>
            </a:extLst>
          </p:cNvPr>
          <p:cNvSpPr txBox="1"/>
          <p:nvPr/>
        </p:nvSpPr>
        <p:spPr>
          <a:xfrm>
            <a:off x="5060731" y="2154621"/>
            <a:ext cx="3722942" cy="1600438"/>
          </a:xfrm>
          <a:prstGeom prst="rect">
            <a:avLst/>
          </a:prstGeom>
          <a:noFill/>
        </p:spPr>
        <p:txBody>
          <a:bodyPr wrap="none" rtlCol="0">
            <a:spAutoFit/>
          </a:bodyPr>
          <a:lstStyle/>
          <a:p>
            <a:pPr algn="l"/>
            <a:r>
              <a:rPr lang="nl-NL" sz="1400" b="0" i="1" u="none" strike="noStrike" baseline="0" dirty="0">
                <a:latin typeface="Calibri" panose="020F0502020204030204" pitchFamily="34" charset="0"/>
              </a:rPr>
              <a:t>de KSA investeert veel in kennisopbouw maar </a:t>
            </a:r>
          </a:p>
          <a:p>
            <a:pPr algn="l"/>
            <a:r>
              <a:rPr lang="nl-NL" sz="1400" b="0" i="1" u="none" strike="noStrike" baseline="0" dirty="0">
                <a:latin typeface="Calibri" panose="020F0502020204030204" pitchFamily="34" charset="0"/>
              </a:rPr>
              <a:t>kan op een aantal punten zeker nog</a:t>
            </a:r>
          </a:p>
          <a:p>
            <a:pPr algn="l"/>
            <a:r>
              <a:rPr lang="nl-NL" sz="1400" b="0" i="1" u="none" strike="noStrike" baseline="0" dirty="0">
                <a:latin typeface="Calibri" panose="020F0502020204030204" pitchFamily="34" charset="0"/>
              </a:rPr>
              <a:t>verbetering bereiken, met name als het gaat om </a:t>
            </a:r>
          </a:p>
          <a:p>
            <a:pPr algn="l"/>
            <a:r>
              <a:rPr lang="nl-NL" sz="1400" b="0" i="1" u="none" strike="noStrike" baseline="0" dirty="0">
                <a:latin typeface="Calibri" panose="020F0502020204030204" pitchFamily="34" charset="0"/>
              </a:rPr>
              <a:t>het inhuren van meer ‘</a:t>
            </a:r>
            <a:r>
              <a:rPr lang="nl-NL" sz="1400" b="0" i="1" u="none" strike="noStrike" baseline="0" dirty="0" err="1">
                <a:latin typeface="Calibri-Italic"/>
              </a:rPr>
              <a:t>streetwise</a:t>
            </a:r>
            <a:r>
              <a:rPr lang="nl-NL" sz="1400" b="0" i="1" u="none" strike="noStrike" baseline="0" dirty="0">
                <a:latin typeface="Calibri-Italic"/>
              </a:rPr>
              <a:t>’ </a:t>
            </a:r>
            <a:r>
              <a:rPr lang="nl-NL" sz="1400" b="0" i="1" u="none" strike="noStrike" baseline="0" dirty="0">
                <a:latin typeface="Calibri" panose="020F0502020204030204" pitchFamily="34" charset="0"/>
              </a:rPr>
              <a:t>medewerkers. </a:t>
            </a:r>
          </a:p>
          <a:p>
            <a:pPr algn="l"/>
            <a:r>
              <a:rPr lang="nl-NL" sz="1400" b="0" i="1" u="none" strike="noStrike" baseline="0" dirty="0">
                <a:latin typeface="Calibri" panose="020F0502020204030204" pitchFamily="34" charset="0"/>
              </a:rPr>
              <a:t>Ook op specifieke gebieden, zoals IT en kennis </a:t>
            </a:r>
          </a:p>
          <a:p>
            <a:pPr algn="l"/>
            <a:r>
              <a:rPr lang="nl-NL" sz="1400" b="0" i="1" u="none" strike="noStrike" baseline="0" dirty="0">
                <a:latin typeface="Calibri" panose="020F0502020204030204" pitchFamily="34" charset="0"/>
              </a:rPr>
              <a:t>van de bedrijfsvoering van kansspelaanbieders, </a:t>
            </a:r>
          </a:p>
          <a:p>
            <a:pPr algn="l"/>
            <a:r>
              <a:rPr lang="nl-NL" sz="1400" b="0" i="1" u="none" strike="noStrike" baseline="0" dirty="0">
                <a:latin typeface="Calibri" panose="020F0502020204030204" pitchFamily="34" charset="0"/>
              </a:rPr>
              <a:t>is nog winst te behalen.</a:t>
            </a:r>
            <a:endParaRPr lang="nl-NL" sz="1400" i="1" dirty="0"/>
          </a:p>
        </p:txBody>
      </p:sp>
    </p:spTree>
    <p:extLst>
      <p:ext uri="{BB962C8B-B14F-4D97-AF65-F5344CB8AC3E}">
        <p14:creationId xmlns:p14="http://schemas.microsoft.com/office/powerpoint/2010/main" val="1046568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CF89B-AF97-481B-ABAB-866B2519AC03}"/>
              </a:ext>
            </a:extLst>
          </p:cNvPr>
          <p:cNvSpPr>
            <a:spLocks noGrp="1"/>
          </p:cNvSpPr>
          <p:nvPr>
            <p:ph type="title"/>
          </p:nvPr>
        </p:nvSpPr>
        <p:spPr/>
        <p:txBody>
          <a:bodyPr/>
          <a:lstStyle/>
          <a:p>
            <a:r>
              <a:rPr lang="en-US" dirty="0" err="1"/>
              <a:t>Conclusies</a:t>
            </a:r>
            <a:r>
              <a:rPr lang="en-US" dirty="0"/>
              <a:t> </a:t>
            </a:r>
            <a:r>
              <a:rPr lang="en-US" dirty="0" err="1"/>
              <a:t>doelmatigheid</a:t>
            </a:r>
            <a:endParaRPr lang="nl-NL" dirty="0"/>
          </a:p>
        </p:txBody>
      </p:sp>
      <p:pic>
        <p:nvPicPr>
          <p:cNvPr id="4" name="Picture 3">
            <a:extLst>
              <a:ext uri="{FF2B5EF4-FFF2-40B4-BE49-F238E27FC236}">
                <a16:creationId xmlns:a16="http://schemas.microsoft.com/office/drawing/2014/main" id="{DB08DC26-C962-4CEC-9829-4CA5C8F5E8DA}"/>
              </a:ext>
            </a:extLst>
          </p:cNvPr>
          <p:cNvPicPr>
            <a:picLocks noChangeAspect="1"/>
          </p:cNvPicPr>
          <p:nvPr/>
        </p:nvPicPr>
        <p:blipFill>
          <a:blip r:embed="rId2"/>
          <a:stretch>
            <a:fillRect/>
          </a:stretch>
        </p:blipFill>
        <p:spPr>
          <a:xfrm>
            <a:off x="648861" y="1786759"/>
            <a:ext cx="3864793" cy="2520000"/>
          </a:xfrm>
          <a:prstGeom prst="rect">
            <a:avLst/>
          </a:prstGeom>
        </p:spPr>
      </p:pic>
      <p:pic>
        <p:nvPicPr>
          <p:cNvPr id="6" name="Picture 5">
            <a:extLst>
              <a:ext uri="{FF2B5EF4-FFF2-40B4-BE49-F238E27FC236}">
                <a16:creationId xmlns:a16="http://schemas.microsoft.com/office/drawing/2014/main" id="{361572A2-143B-42C4-8E6B-209E4A45FD62}"/>
              </a:ext>
            </a:extLst>
          </p:cNvPr>
          <p:cNvPicPr>
            <a:picLocks noChangeAspect="1"/>
          </p:cNvPicPr>
          <p:nvPr/>
        </p:nvPicPr>
        <p:blipFill>
          <a:blip r:embed="rId3"/>
          <a:stretch>
            <a:fillRect/>
          </a:stretch>
        </p:blipFill>
        <p:spPr>
          <a:xfrm>
            <a:off x="4739626" y="773637"/>
            <a:ext cx="4004438" cy="2520000"/>
          </a:xfrm>
          <a:prstGeom prst="rect">
            <a:avLst/>
          </a:prstGeom>
        </p:spPr>
      </p:pic>
      <p:sp>
        <p:nvSpPr>
          <p:cNvPr id="7" name="TextBox 6">
            <a:extLst>
              <a:ext uri="{FF2B5EF4-FFF2-40B4-BE49-F238E27FC236}">
                <a16:creationId xmlns:a16="http://schemas.microsoft.com/office/drawing/2014/main" id="{C9E8F9CA-4634-4BDD-9C1E-5B0091ECBE90}"/>
              </a:ext>
            </a:extLst>
          </p:cNvPr>
          <p:cNvSpPr txBox="1"/>
          <p:nvPr/>
        </p:nvSpPr>
        <p:spPr>
          <a:xfrm>
            <a:off x="4824248" y="3568262"/>
            <a:ext cx="3558795" cy="738664"/>
          </a:xfrm>
          <a:prstGeom prst="rect">
            <a:avLst/>
          </a:prstGeom>
          <a:noFill/>
        </p:spPr>
        <p:txBody>
          <a:bodyPr wrap="none" rtlCol="0">
            <a:spAutoFit/>
          </a:bodyPr>
          <a:lstStyle/>
          <a:p>
            <a:pPr algn="l"/>
            <a:r>
              <a:rPr lang="nl-NL" sz="1400" b="0" i="1" u="none" strike="noStrike" baseline="0" dirty="0">
                <a:latin typeface="Calibri" panose="020F0502020204030204" pitchFamily="34" charset="0"/>
              </a:rPr>
              <a:t>de output van de KSA is relatief stabiel, </a:t>
            </a:r>
          </a:p>
          <a:p>
            <a:pPr algn="l"/>
            <a:r>
              <a:rPr lang="nl-NL" sz="1400" b="0" i="1" u="none" strike="noStrike" baseline="0" dirty="0">
                <a:latin typeface="Calibri" panose="020F0502020204030204" pitchFamily="34" charset="0"/>
              </a:rPr>
              <a:t>met uitzondering van de recente stijging in het</a:t>
            </a:r>
          </a:p>
          <a:p>
            <a:pPr algn="l"/>
            <a:r>
              <a:rPr lang="nl-NL" sz="1400" b="0" i="1" u="none" strike="noStrike" baseline="0" dirty="0">
                <a:latin typeface="Calibri" panose="020F0502020204030204" pitchFamily="34" charset="0"/>
              </a:rPr>
              <a:t>aantal rechtszaken.</a:t>
            </a:r>
            <a:endParaRPr lang="nl-NL" sz="1400" i="1" dirty="0"/>
          </a:p>
        </p:txBody>
      </p:sp>
    </p:spTree>
    <p:extLst>
      <p:ext uri="{BB962C8B-B14F-4D97-AF65-F5344CB8AC3E}">
        <p14:creationId xmlns:p14="http://schemas.microsoft.com/office/powerpoint/2010/main" val="5237506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E633F-CD99-4171-8A9A-93B04CAD4610}"/>
              </a:ext>
            </a:extLst>
          </p:cNvPr>
          <p:cNvSpPr>
            <a:spLocks noGrp="1"/>
          </p:cNvSpPr>
          <p:nvPr>
            <p:ph type="title"/>
          </p:nvPr>
        </p:nvSpPr>
        <p:spPr/>
        <p:txBody>
          <a:bodyPr/>
          <a:lstStyle/>
          <a:p>
            <a:r>
              <a:rPr lang="en-US" dirty="0" err="1"/>
              <a:t>Conclusies</a:t>
            </a:r>
            <a:r>
              <a:rPr lang="en-US" dirty="0"/>
              <a:t> </a:t>
            </a:r>
            <a:r>
              <a:rPr lang="en-US" dirty="0" err="1"/>
              <a:t>doelmatigheid</a:t>
            </a:r>
            <a:endParaRPr lang="nl-NL" dirty="0"/>
          </a:p>
        </p:txBody>
      </p:sp>
      <p:pic>
        <p:nvPicPr>
          <p:cNvPr id="4" name="Picture 3">
            <a:extLst>
              <a:ext uri="{FF2B5EF4-FFF2-40B4-BE49-F238E27FC236}">
                <a16:creationId xmlns:a16="http://schemas.microsoft.com/office/drawing/2014/main" id="{FD52310C-443A-4F98-AB7F-29FA5C312CD0}"/>
              </a:ext>
            </a:extLst>
          </p:cNvPr>
          <p:cNvPicPr>
            <a:picLocks noChangeAspect="1"/>
          </p:cNvPicPr>
          <p:nvPr/>
        </p:nvPicPr>
        <p:blipFill>
          <a:blip r:embed="rId2"/>
          <a:stretch>
            <a:fillRect/>
          </a:stretch>
        </p:blipFill>
        <p:spPr>
          <a:xfrm>
            <a:off x="468150" y="1181816"/>
            <a:ext cx="6426530" cy="1949550"/>
          </a:xfrm>
          <a:prstGeom prst="rect">
            <a:avLst/>
          </a:prstGeom>
        </p:spPr>
      </p:pic>
      <p:sp>
        <p:nvSpPr>
          <p:cNvPr id="5" name="TextBox 4">
            <a:extLst>
              <a:ext uri="{FF2B5EF4-FFF2-40B4-BE49-F238E27FC236}">
                <a16:creationId xmlns:a16="http://schemas.microsoft.com/office/drawing/2014/main" id="{D909FD26-B20E-426D-91ED-E8C18710CA0E}"/>
              </a:ext>
            </a:extLst>
          </p:cNvPr>
          <p:cNvSpPr txBox="1"/>
          <p:nvPr/>
        </p:nvSpPr>
        <p:spPr>
          <a:xfrm>
            <a:off x="814552" y="3578772"/>
            <a:ext cx="7769115" cy="738664"/>
          </a:xfrm>
          <a:prstGeom prst="rect">
            <a:avLst/>
          </a:prstGeom>
          <a:noFill/>
        </p:spPr>
        <p:txBody>
          <a:bodyPr wrap="none" rtlCol="0">
            <a:spAutoFit/>
          </a:bodyPr>
          <a:lstStyle/>
          <a:p>
            <a:r>
              <a:rPr lang="en-US" sz="1400" dirty="0"/>
              <a:t>De KSA </a:t>
            </a:r>
            <a:r>
              <a:rPr lang="en-US" sz="1400" dirty="0" err="1"/>
              <a:t>wordt</a:t>
            </a:r>
            <a:r>
              <a:rPr lang="en-US" sz="1400" dirty="0"/>
              <a:t> </a:t>
            </a:r>
            <a:r>
              <a:rPr lang="en-US" sz="1400" dirty="0" err="1"/>
              <a:t>overwegend</a:t>
            </a:r>
            <a:r>
              <a:rPr lang="en-US" sz="1400" dirty="0"/>
              <a:t> </a:t>
            </a:r>
            <a:r>
              <a:rPr lang="en-US" sz="1400" dirty="0" err="1"/>
              <a:t>gefinancierd</a:t>
            </a:r>
            <a:r>
              <a:rPr lang="en-US" sz="1400" dirty="0"/>
              <a:t> door </a:t>
            </a:r>
            <a:r>
              <a:rPr lang="en-US" sz="1400" dirty="0" err="1"/>
              <a:t>heffingen</a:t>
            </a:r>
            <a:r>
              <a:rPr lang="en-US" sz="1400" dirty="0"/>
              <a:t> </a:t>
            </a:r>
            <a:r>
              <a:rPr lang="en-US" sz="1400" dirty="0" err="1"/>
              <a:t>aan</a:t>
            </a:r>
            <a:r>
              <a:rPr lang="en-US" sz="1400" dirty="0"/>
              <a:t> </a:t>
            </a:r>
            <a:r>
              <a:rPr lang="en-US" sz="1400" dirty="0" err="1"/>
              <a:t>vergunninghouders</a:t>
            </a:r>
            <a:r>
              <a:rPr lang="en-US" sz="1400" dirty="0"/>
              <a:t>.</a:t>
            </a:r>
          </a:p>
          <a:p>
            <a:r>
              <a:rPr lang="en-US" sz="1400" dirty="0" err="1"/>
              <a:t>Dit</a:t>
            </a:r>
            <a:r>
              <a:rPr lang="en-US" sz="1400" dirty="0"/>
              <a:t> </a:t>
            </a:r>
            <a:r>
              <a:rPr lang="en-US" sz="1400" dirty="0" err="1"/>
              <a:t>systeem</a:t>
            </a:r>
            <a:r>
              <a:rPr lang="en-US" sz="1400" dirty="0"/>
              <a:t> </a:t>
            </a:r>
            <a:r>
              <a:rPr lang="en-US" sz="1400" dirty="0" err="1"/>
              <a:t>creert</a:t>
            </a:r>
            <a:r>
              <a:rPr lang="en-US" sz="1400" dirty="0"/>
              <a:t> </a:t>
            </a:r>
            <a:r>
              <a:rPr lang="en-US" sz="1400" dirty="0" err="1"/>
              <a:t>mogelijk</a:t>
            </a:r>
            <a:r>
              <a:rPr lang="en-US" sz="1400" dirty="0"/>
              <a:t> perverse </a:t>
            </a:r>
            <a:r>
              <a:rPr lang="en-US" sz="1400" dirty="0" err="1"/>
              <a:t>effecten</a:t>
            </a:r>
            <a:r>
              <a:rPr lang="en-US" sz="1400" dirty="0"/>
              <a:t> </a:t>
            </a:r>
            <a:r>
              <a:rPr lang="en-US" sz="1400" dirty="0" err="1"/>
              <a:t>en</a:t>
            </a:r>
            <a:r>
              <a:rPr lang="en-US" sz="1400" dirty="0"/>
              <a:t> </a:t>
            </a:r>
            <a:r>
              <a:rPr lang="en-US" sz="1400" dirty="0" err="1"/>
              <a:t>zou</a:t>
            </a:r>
            <a:r>
              <a:rPr lang="en-US" sz="1400" dirty="0"/>
              <a:t> </a:t>
            </a:r>
            <a:r>
              <a:rPr lang="en-US" sz="1400" dirty="0" err="1"/>
              <a:t>daarom</a:t>
            </a:r>
            <a:r>
              <a:rPr lang="en-US" sz="1400" dirty="0"/>
              <a:t> </a:t>
            </a:r>
            <a:r>
              <a:rPr lang="en-US" sz="1400" dirty="0" err="1"/>
              <a:t>misschien</a:t>
            </a:r>
            <a:endParaRPr lang="en-US" sz="1400" dirty="0"/>
          </a:p>
          <a:p>
            <a:r>
              <a:rPr lang="en-US" sz="1400" dirty="0" err="1"/>
              <a:t>heroverwogen</a:t>
            </a:r>
            <a:r>
              <a:rPr lang="en-US" sz="1400" dirty="0"/>
              <a:t> </a:t>
            </a:r>
            <a:r>
              <a:rPr lang="en-US" sz="1400" dirty="0" err="1"/>
              <a:t>moeten</a:t>
            </a:r>
            <a:r>
              <a:rPr lang="en-US" sz="1400" dirty="0"/>
              <a:t> </a:t>
            </a:r>
            <a:r>
              <a:rPr lang="en-US" sz="1400" dirty="0" err="1"/>
              <a:t>worden</a:t>
            </a:r>
            <a:r>
              <a:rPr lang="en-US" sz="1400" dirty="0"/>
              <a:t>. (</a:t>
            </a:r>
            <a:r>
              <a:rPr lang="en-US" sz="1400" dirty="0" err="1"/>
              <a:t>vergelijking</a:t>
            </a:r>
            <a:r>
              <a:rPr lang="en-US" sz="1400" dirty="0"/>
              <a:t> met ACM, ILT, LVNL </a:t>
            </a:r>
            <a:r>
              <a:rPr lang="en-US" sz="1400" dirty="0" err="1"/>
              <a:t>e.a.</a:t>
            </a:r>
            <a:r>
              <a:rPr lang="en-US" sz="1400" dirty="0"/>
              <a:t> </a:t>
            </a:r>
            <a:r>
              <a:rPr lang="en-US" sz="1400" dirty="0" err="1"/>
              <a:t>ondersteunt</a:t>
            </a:r>
            <a:r>
              <a:rPr lang="en-US" sz="1400" dirty="0"/>
              <a:t> </a:t>
            </a:r>
            <a:r>
              <a:rPr lang="en-US" sz="1400" dirty="0" err="1"/>
              <a:t>dit</a:t>
            </a:r>
            <a:r>
              <a:rPr lang="en-US" sz="1400" dirty="0"/>
              <a:t> </a:t>
            </a:r>
            <a:r>
              <a:rPr lang="en-US" sz="1400" dirty="0" err="1"/>
              <a:t>advies</a:t>
            </a:r>
            <a:r>
              <a:rPr lang="en-US" sz="1400" dirty="0"/>
              <a:t>)</a:t>
            </a:r>
            <a:endParaRPr lang="nl-NL" sz="1400" dirty="0"/>
          </a:p>
        </p:txBody>
      </p:sp>
    </p:spTree>
    <p:extLst>
      <p:ext uri="{BB962C8B-B14F-4D97-AF65-F5344CB8AC3E}">
        <p14:creationId xmlns:p14="http://schemas.microsoft.com/office/powerpoint/2010/main" val="6726084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13B82-6B5F-4BA8-B34E-933F9DAB160D}"/>
              </a:ext>
            </a:extLst>
          </p:cNvPr>
          <p:cNvSpPr>
            <a:spLocks noGrp="1"/>
          </p:cNvSpPr>
          <p:nvPr>
            <p:ph type="title"/>
          </p:nvPr>
        </p:nvSpPr>
        <p:spPr/>
        <p:txBody>
          <a:bodyPr/>
          <a:lstStyle/>
          <a:p>
            <a:r>
              <a:rPr lang="en-US" dirty="0" err="1"/>
              <a:t>Conclusies</a:t>
            </a:r>
            <a:r>
              <a:rPr lang="en-US" dirty="0"/>
              <a:t> </a:t>
            </a:r>
            <a:r>
              <a:rPr lang="en-US" dirty="0" err="1"/>
              <a:t>doelmatigheid</a:t>
            </a:r>
            <a:endParaRPr lang="nl-NL" dirty="0"/>
          </a:p>
        </p:txBody>
      </p:sp>
      <p:pic>
        <p:nvPicPr>
          <p:cNvPr id="4" name="Picture 3">
            <a:extLst>
              <a:ext uri="{FF2B5EF4-FFF2-40B4-BE49-F238E27FC236}">
                <a16:creationId xmlns:a16="http://schemas.microsoft.com/office/drawing/2014/main" id="{EF79B212-75D1-4AEE-9CD2-BA106796308F}"/>
              </a:ext>
            </a:extLst>
          </p:cNvPr>
          <p:cNvPicPr>
            <a:picLocks noChangeAspect="1"/>
          </p:cNvPicPr>
          <p:nvPr/>
        </p:nvPicPr>
        <p:blipFill>
          <a:blip r:embed="rId2"/>
          <a:stretch>
            <a:fillRect/>
          </a:stretch>
        </p:blipFill>
        <p:spPr>
          <a:xfrm>
            <a:off x="432178" y="1185748"/>
            <a:ext cx="6597989" cy="2330570"/>
          </a:xfrm>
          <a:prstGeom prst="rect">
            <a:avLst/>
          </a:prstGeom>
        </p:spPr>
      </p:pic>
      <p:sp>
        <p:nvSpPr>
          <p:cNvPr id="5" name="TextBox 4">
            <a:extLst>
              <a:ext uri="{FF2B5EF4-FFF2-40B4-BE49-F238E27FC236}">
                <a16:creationId xmlns:a16="http://schemas.microsoft.com/office/drawing/2014/main" id="{0851445F-2892-4830-95F4-A77B6ECEAAE6}"/>
              </a:ext>
            </a:extLst>
          </p:cNvPr>
          <p:cNvSpPr txBox="1"/>
          <p:nvPr/>
        </p:nvSpPr>
        <p:spPr>
          <a:xfrm>
            <a:off x="614855" y="3746938"/>
            <a:ext cx="6974282" cy="954107"/>
          </a:xfrm>
          <a:prstGeom prst="rect">
            <a:avLst/>
          </a:prstGeom>
          <a:noFill/>
        </p:spPr>
        <p:txBody>
          <a:bodyPr wrap="none" rtlCol="0">
            <a:spAutoFit/>
          </a:bodyPr>
          <a:lstStyle/>
          <a:p>
            <a:r>
              <a:rPr lang="nl-NL" sz="1400" i="1" dirty="0"/>
              <a:t>In de laatste twee jaren liggen de gemiddelde kosten per FTE op ongeveer € 118k. </a:t>
            </a:r>
          </a:p>
          <a:p>
            <a:r>
              <a:rPr lang="nl-NL" sz="1400" i="1" dirty="0"/>
              <a:t>Dat getal wijkt niet wezenlijk af van de gemiddelde kosten per FTE van € 116k in </a:t>
            </a:r>
          </a:p>
          <a:p>
            <a:r>
              <a:rPr lang="nl-NL" sz="1400" i="1" dirty="0"/>
              <a:t>de rijksdienst exclusief de rechterlijke macht </a:t>
            </a:r>
          </a:p>
          <a:p>
            <a:r>
              <a:rPr lang="nl-NL" sz="1400" i="1" dirty="0"/>
              <a:t>(bron: jaarrapportage bedrijfsvoering rijk 2016, p. 19 en 20).</a:t>
            </a:r>
          </a:p>
        </p:txBody>
      </p:sp>
    </p:spTree>
    <p:extLst>
      <p:ext uri="{BB962C8B-B14F-4D97-AF65-F5344CB8AC3E}">
        <p14:creationId xmlns:p14="http://schemas.microsoft.com/office/powerpoint/2010/main" val="3619148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7F815-31FE-4B24-B9D4-D959A8474B57}"/>
              </a:ext>
            </a:extLst>
          </p:cNvPr>
          <p:cNvSpPr>
            <a:spLocks noGrp="1"/>
          </p:cNvSpPr>
          <p:nvPr>
            <p:ph type="title"/>
          </p:nvPr>
        </p:nvSpPr>
        <p:spPr/>
        <p:txBody>
          <a:bodyPr/>
          <a:lstStyle/>
          <a:p>
            <a:r>
              <a:rPr lang="en-US" dirty="0" err="1"/>
              <a:t>Conclusies</a:t>
            </a:r>
            <a:r>
              <a:rPr lang="en-US" dirty="0"/>
              <a:t> </a:t>
            </a:r>
            <a:r>
              <a:rPr lang="en-US" dirty="0" err="1"/>
              <a:t>doelmatigheid</a:t>
            </a:r>
            <a:endParaRPr lang="nl-NL" dirty="0"/>
          </a:p>
        </p:txBody>
      </p:sp>
      <p:pic>
        <p:nvPicPr>
          <p:cNvPr id="4" name="Picture 3">
            <a:extLst>
              <a:ext uri="{FF2B5EF4-FFF2-40B4-BE49-F238E27FC236}">
                <a16:creationId xmlns:a16="http://schemas.microsoft.com/office/drawing/2014/main" id="{1E54B003-82B5-4CC2-BEE3-1F2BDF61A7AD}"/>
              </a:ext>
            </a:extLst>
          </p:cNvPr>
          <p:cNvPicPr>
            <a:picLocks noChangeAspect="1"/>
          </p:cNvPicPr>
          <p:nvPr/>
        </p:nvPicPr>
        <p:blipFill>
          <a:blip r:embed="rId2"/>
          <a:stretch>
            <a:fillRect/>
          </a:stretch>
        </p:blipFill>
        <p:spPr>
          <a:xfrm>
            <a:off x="415104" y="1214339"/>
            <a:ext cx="6369377" cy="1663786"/>
          </a:xfrm>
          <a:prstGeom prst="rect">
            <a:avLst/>
          </a:prstGeom>
        </p:spPr>
      </p:pic>
      <p:sp>
        <p:nvSpPr>
          <p:cNvPr id="5" name="TextBox 4">
            <a:extLst>
              <a:ext uri="{FF2B5EF4-FFF2-40B4-BE49-F238E27FC236}">
                <a16:creationId xmlns:a16="http://schemas.microsoft.com/office/drawing/2014/main" id="{44901D16-FB77-4D9B-BE06-48822AF29B0E}"/>
              </a:ext>
            </a:extLst>
          </p:cNvPr>
          <p:cNvSpPr txBox="1"/>
          <p:nvPr/>
        </p:nvSpPr>
        <p:spPr>
          <a:xfrm>
            <a:off x="425560" y="3029112"/>
            <a:ext cx="7266669" cy="1600438"/>
          </a:xfrm>
          <a:prstGeom prst="rect">
            <a:avLst/>
          </a:prstGeom>
          <a:noFill/>
        </p:spPr>
        <p:txBody>
          <a:bodyPr wrap="none" rtlCol="0">
            <a:spAutoFit/>
          </a:bodyPr>
          <a:lstStyle/>
          <a:p>
            <a:pPr algn="l"/>
            <a:r>
              <a:rPr lang="nl-NL" sz="1400" b="0" i="1" u="none" strike="noStrike" baseline="0" dirty="0">
                <a:latin typeface="Calibri" panose="020F0502020204030204" pitchFamily="34" charset="0"/>
              </a:rPr>
              <a:t>De externe planning &amp; control is niet helemaal strak geregeld. Als eerste valt op dat het</a:t>
            </a:r>
          </a:p>
          <a:p>
            <a:pPr algn="l"/>
            <a:r>
              <a:rPr lang="nl-NL" sz="1400" b="0" i="1" u="none" strike="noStrike" baseline="0" dirty="0">
                <a:latin typeface="Calibri" panose="020F0502020204030204" pitchFamily="34" charset="0"/>
              </a:rPr>
              <a:t>institutionele geheugen van het ministerie inzake planning &amp; control van KSA gebrekkig is door de</a:t>
            </a:r>
          </a:p>
          <a:p>
            <a:pPr algn="l"/>
            <a:r>
              <a:rPr lang="nl-NL" sz="1400" b="0" i="1" u="none" strike="noStrike" baseline="0" dirty="0">
                <a:latin typeface="Calibri" panose="020F0502020204030204" pitchFamily="34" charset="0"/>
              </a:rPr>
              <a:t>constante wisselingen van personeel. Bij KSA geldt overigens ook dat de planning &amp; control nog in</a:t>
            </a:r>
          </a:p>
          <a:p>
            <a:pPr algn="l"/>
            <a:r>
              <a:rPr lang="nl-NL" sz="1400" b="0" i="1" u="none" strike="noStrike" baseline="0" dirty="0">
                <a:latin typeface="Calibri" panose="020F0502020204030204" pitchFamily="34" charset="0"/>
              </a:rPr>
              <a:t>ontwikkeling is. Het ministerie van V&amp;J is laat met goedkeuren van begrotingen en jaarstukken. </a:t>
            </a:r>
          </a:p>
          <a:p>
            <a:pPr algn="l"/>
            <a:r>
              <a:rPr lang="nl-NL" sz="1400" b="0" i="1" u="none" strike="noStrike" baseline="0" dirty="0">
                <a:latin typeface="Calibri" panose="020F0502020204030204" pitchFamily="34" charset="0"/>
              </a:rPr>
              <a:t>Er is weinig meerjarenperspectief, hetgeen in dit geval door de onzekerheid in de wetgeving </a:t>
            </a:r>
          </a:p>
          <a:p>
            <a:pPr algn="l"/>
            <a:r>
              <a:rPr lang="nl-NL" sz="1400" b="0" i="1" u="none" strike="noStrike" baseline="0" dirty="0">
                <a:latin typeface="Calibri" panose="020F0502020204030204" pitchFamily="34" charset="0"/>
              </a:rPr>
              <a:t>verklaarbaar is. En er is geen </a:t>
            </a:r>
            <a:r>
              <a:rPr lang="nl-NL" sz="1400" b="0" i="1" u="none" strike="noStrike" baseline="0" dirty="0" err="1">
                <a:latin typeface="Calibri" panose="020F0502020204030204" pitchFamily="34" charset="0"/>
              </a:rPr>
              <a:t>verrekeningsmechanisme</a:t>
            </a:r>
            <a:r>
              <a:rPr lang="nl-NL" sz="1400" b="0" i="1" u="none" strike="noStrike" baseline="0" dirty="0">
                <a:latin typeface="Calibri" panose="020F0502020204030204" pitchFamily="34" charset="0"/>
              </a:rPr>
              <a:t> voor het geval de kosten van de KSA</a:t>
            </a:r>
          </a:p>
          <a:p>
            <a:pPr algn="l"/>
            <a:r>
              <a:rPr lang="nl-NL" sz="1400" b="0" i="1" u="none" strike="noStrike" baseline="0" dirty="0">
                <a:latin typeface="Calibri" panose="020F0502020204030204" pitchFamily="34" charset="0"/>
              </a:rPr>
              <a:t>lager uitvallen dan de som van de heffingen.</a:t>
            </a:r>
            <a:endParaRPr lang="nl-NL" sz="1400" i="1" dirty="0"/>
          </a:p>
        </p:txBody>
      </p:sp>
    </p:spTree>
    <p:extLst>
      <p:ext uri="{BB962C8B-B14F-4D97-AF65-F5344CB8AC3E}">
        <p14:creationId xmlns:p14="http://schemas.microsoft.com/office/powerpoint/2010/main" val="552977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1A60C67-BC15-45D9-A410-4D440DCA215A}"/>
              </a:ext>
            </a:extLst>
          </p:cNvPr>
          <p:cNvPicPr>
            <a:picLocks noChangeAspect="1"/>
          </p:cNvPicPr>
          <p:nvPr/>
        </p:nvPicPr>
        <p:blipFill>
          <a:blip r:embed="rId2"/>
          <a:stretch>
            <a:fillRect/>
          </a:stretch>
        </p:blipFill>
        <p:spPr>
          <a:xfrm>
            <a:off x="2625316" y="373117"/>
            <a:ext cx="3993882" cy="4320000"/>
          </a:xfrm>
          <a:prstGeom prst="rect">
            <a:avLst/>
          </a:prstGeom>
          <a:ln>
            <a:solidFill>
              <a:schemeClr val="tx1"/>
            </a:solidFill>
          </a:ln>
        </p:spPr>
      </p:pic>
    </p:spTree>
    <p:extLst>
      <p:ext uri="{BB962C8B-B14F-4D97-AF65-F5344CB8AC3E}">
        <p14:creationId xmlns:p14="http://schemas.microsoft.com/office/powerpoint/2010/main" val="21778363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218DC-32E3-4B5B-B783-5AB6CF95266A}"/>
              </a:ext>
            </a:extLst>
          </p:cNvPr>
          <p:cNvSpPr>
            <a:spLocks noGrp="1"/>
          </p:cNvSpPr>
          <p:nvPr>
            <p:ph type="title"/>
          </p:nvPr>
        </p:nvSpPr>
        <p:spPr/>
        <p:txBody>
          <a:bodyPr/>
          <a:lstStyle/>
          <a:p>
            <a:r>
              <a:rPr lang="en-US" dirty="0"/>
              <a:t>Wat </a:t>
            </a:r>
            <a:r>
              <a:rPr lang="en-US" dirty="0" err="1"/>
              <a:t>gebeurt</a:t>
            </a:r>
            <a:r>
              <a:rPr lang="en-US" dirty="0"/>
              <a:t> er met </a:t>
            </a:r>
            <a:r>
              <a:rPr lang="en-US" dirty="0" err="1"/>
              <a:t>evaluaties</a:t>
            </a:r>
            <a:r>
              <a:rPr lang="en-US" dirty="0"/>
              <a:t>?</a:t>
            </a:r>
            <a:endParaRPr lang="nl-NL" dirty="0"/>
          </a:p>
        </p:txBody>
      </p:sp>
      <p:pic>
        <p:nvPicPr>
          <p:cNvPr id="4" name="Content Placeholder 3">
            <a:extLst>
              <a:ext uri="{FF2B5EF4-FFF2-40B4-BE49-F238E27FC236}">
                <a16:creationId xmlns:a16="http://schemas.microsoft.com/office/drawing/2014/main" id="{521C945B-3F29-4FD7-8329-3F7EAA65308C}"/>
              </a:ext>
            </a:extLst>
          </p:cNvPr>
          <p:cNvPicPr>
            <a:picLocks noGrp="1" noChangeAspect="1"/>
          </p:cNvPicPr>
          <p:nvPr>
            <p:ph idx="1"/>
          </p:nvPr>
        </p:nvPicPr>
        <p:blipFill>
          <a:blip r:embed="rId2"/>
          <a:stretch>
            <a:fillRect/>
          </a:stretch>
        </p:blipFill>
        <p:spPr>
          <a:xfrm>
            <a:off x="621429" y="972000"/>
            <a:ext cx="7679381" cy="3240000"/>
          </a:xfrm>
          <a:prstGeom prst="rect">
            <a:avLst/>
          </a:prstGeom>
        </p:spPr>
      </p:pic>
      <p:sp>
        <p:nvSpPr>
          <p:cNvPr id="5" name="TextBox 4">
            <a:extLst>
              <a:ext uri="{FF2B5EF4-FFF2-40B4-BE49-F238E27FC236}">
                <a16:creationId xmlns:a16="http://schemas.microsoft.com/office/drawing/2014/main" id="{8144EF5B-D904-4136-9B25-645C4AC0CF2C}"/>
              </a:ext>
            </a:extLst>
          </p:cNvPr>
          <p:cNvSpPr txBox="1"/>
          <p:nvPr/>
        </p:nvSpPr>
        <p:spPr>
          <a:xfrm>
            <a:off x="2232784" y="4288544"/>
            <a:ext cx="4456669" cy="246221"/>
          </a:xfrm>
          <a:prstGeom prst="rect">
            <a:avLst/>
          </a:prstGeom>
          <a:noFill/>
        </p:spPr>
        <p:txBody>
          <a:bodyPr wrap="none" rtlCol="0">
            <a:spAutoFit/>
          </a:bodyPr>
          <a:lstStyle/>
          <a:p>
            <a:r>
              <a:rPr lang="nl-NL" sz="1000" dirty="0"/>
              <a:t>Behandeling van ZBO-evaluaties in Tweede Kamerdebatten (1995-2021)</a:t>
            </a:r>
          </a:p>
        </p:txBody>
      </p:sp>
    </p:spTree>
    <p:extLst>
      <p:ext uri="{BB962C8B-B14F-4D97-AF65-F5344CB8AC3E}">
        <p14:creationId xmlns:p14="http://schemas.microsoft.com/office/powerpoint/2010/main" val="1616260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457D524-54FF-4872-A849-C38DBFE55052}"/>
              </a:ext>
            </a:extLst>
          </p:cNvPr>
          <p:cNvPicPr>
            <a:picLocks noChangeAspect="1"/>
          </p:cNvPicPr>
          <p:nvPr/>
        </p:nvPicPr>
        <p:blipFill>
          <a:blip r:embed="rId2"/>
          <a:stretch>
            <a:fillRect/>
          </a:stretch>
        </p:blipFill>
        <p:spPr>
          <a:xfrm>
            <a:off x="5292859" y="1948116"/>
            <a:ext cx="3674689" cy="2160000"/>
          </a:xfrm>
          <a:prstGeom prst="rect">
            <a:avLst/>
          </a:prstGeom>
        </p:spPr>
      </p:pic>
      <p:sp>
        <p:nvSpPr>
          <p:cNvPr id="3" name="Title 2">
            <a:extLst>
              <a:ext uri="{FF2B5EF4-FFF2-40B4-BE49-F238E27FC236}">
                <a16:creationId xmlns:a16="http://schemas.microsoft.com/office/drawing/2014/main" id="{7565702A-097D-44EB-A028-3EBA2CD60B0A}"/>
              </a:ext>
            </a:extLst>
          </p:cNvPr>
          <p:cNvSpPr>
            <a:spLocks noGrp="1"/>
          </p:cNvSpPr>
          <p:nvPr>
            <p:ph type="title"/>
          </p:nvPr>
        </p:nvSpPr>
        <p:spPr/>
        <p:txBody>
          <a:bodyPr/>
          <a:lstStyle/>
          <a:p>
            <a:r>
              <a:rPr lang="en-US" dirty="0"/>
              <a:t>ZBO </a:t>
            </a:r>
            <a:r>
              <a:rPr lang="en-US" dirty="0" err="1"/>
              <a:t>evaluaties</a:t>
            </a:r>
            <a:endParaRPr lang="nl-NL" dirty="0"/>
          </a:p>
        </p:txBody>
      </p:sp>
      <p:sp>
        <p:nvSpPr>
          <p:cNvPr id="4" name="Content Placeholder 3">
            <a:extLst>
              <a:ext uri="{FF2B5EF4-FFF2-40B4-BE49-F238E27FC236}">
                <a16:creationId xmlns:a16="http://schemas.microsoft.com/office/drawing/2014/main" id="{D25707C2-9B31-4F7B-B986-F4C60D172DD7}"/>
              </a:ext>
            </a:extLst>
          </p:cNvPr>
          <p:cNvSpPr>
            <a:spLocks noGrp="1"/>
          </p:cNvSpPr>
          <p:nvPr>
            <p:ph idx="1"/>
          </p:nvPr>
        </p:nvSpPr>
        <p:spPr/>
        <p:txBody>
          <a:bodyPr/>
          <a:lstStyle/>
          <a:p>
            <a:pPr marL="0" indent="0">
              <a:buNone/>
            </a:pPr>
            <a:endParaRPr lang="en-US" dirty="0"/>
          </a:p>
          <a:p>
            <a:pPr marL="0" indent="0">
              <a:buNone/>
            </a:pPr>
            <a:r>
              <a:rPr lang="en-US" dirty="0" err="1"/>
              <a:t>Kaderwet</a:t>
            </a:r>
            <a:r>
              <a:rPr lang="en-US" dirty="0"/>
              <a:t> </a:t>
            </a:r>
            <a:r>
              <a:rPr lang="en-US" dirty="0" err="1"/>
              <a:t>schrijft</a:t>
            </a:r>
            <a:r>
              <a:rPr lang="en-US" dirty="0"/>
              <a:t> </a:t>
            </a:r>
            <a:r>
              <a:rPr lang="en-US" dirty="0" err="1"/>
              <a:t>dus</a:t>
            </a:r>
            <a:r>
              <a:rPr lang="en-US" dirty="0"/>
              <a:t> </a:t>
            </a:r>
            <a:r>
              <a:rPr lang="en-US" dirty="0" err="1"/>
              <a:t>voor</a:t>
            </a:r>
            <a:r>
              <a:rPr lang="en-US" dirty="0"/>
              <a:t>:</a:t>
            </a:r>
          </a:p>
          <a:p>
            <a:r>
              <a:rPr lang="en-US" dirty="0"/>
              <a:t>Elk ZBO (of cluster) </a:t>
            </a:r>
            <a:r>
              <a:rPr lang="en-US" dirty="0" err="1"/>
              <a:t>elke</a:t>
            </a:r>
            <a:r>
              <a:rPr lang="en-US" dirty="0"/>
              <a:t> 5 </a:t>
            </a:r>
            <a:r>
              <a:rPr lang="en-US" dirty="0" err="1"/>
              <a:t>jaar</a:t>
            </a:r>
            <a:r>
              <a:rPr lang="en-US" dirty="0"/>
              <a:t> </a:t>
            </a:r>
            <a:r>
              <a:rPr lang="en-US" dirty="0" err="1"/>
              <a:t>evaluatie</a:t>
            </a:r>
            <a:endParaRPr lang="en-US" dirty="0"/>
          </a:p>
          <a:p>
            <a:r>
              <a:rPr lang="en-US" dirty="0"/>
              <a:t>Focus: </a:t>
            </a:r>
            <a:r>
              <a:rPr lang="en-US" dirty="0" err="1"/>
              <a:t>doelmatigheid</a:t>
            </a:r>
            <a:r>
              <a:rPr lang="en-US" dirty="0"/>
              <a:t> </a:t>
            </a:r>
            <a:r>
              <a:rPr lang="en-US" dirty="0" err="1"/>
              <a:t>en</a:t>
            </a:r>
            <a:r>
              <a:rPr lang="en-US" dirty="0"/>
              <a:t> </a:t>
            </a:r>
            <a:r>
              <a:rPr lang="en-US" dirty="0" err="1"/>
              <a:t>doeltreffendheid</a:t>
            </a:r>
            <a:endParaRPr lang="en-US" dirty="0"/>
          </a:p>
          <a:p>
            <a:pPr marL="0" indent="0">
              <a:buNone/>
            </a:pPr>
            <a:r>
              <a:rPr lang="en-US" dirty="0"/>
              <a:t>	(+ </a:t>
            </a:r>
            <a:r>
              <a:rPr lang="en-US" dirty="0" err="1"/>
              <a:t>voortbestaan</a:t>
            </a:r>
            <a:r>
              <a:rPr lang="en-US" dirty="0"/>
              <a:t> </a:t>
            </a:r>
            <a:r>
              <a:rPr lang="en-US" dirty="0" err="1"/>
              <a:t>als</a:t>
            </a:r>
            <a:r>
              <a:rPr lang="en-US" dirty="0"/>
              <a:t> ZBO)</a:t>
            </a:r>
          </a:p>
          <a:p>
            <a:endParaRPr lang="en-US" dirty="0"/>
          </a:p>
          <a:p>
            <a:pPr>
              <a:buFont typeface="Wingdings" panose="05000000000000000000" pitchFamily="2" charset="2"/>
              <a:buChar char="à"/>
            </a:pPr>
            <a:r>
              <a:rPr lang="en-US" dirty="0"/>
              <a:t>Wat </a:t>
            </a:r>
            <a:r>
              <a:rPr lang="en-US" dirty="0" err="1"/>
              <a:t>komt</a:t>
            </a:r>
            <a:r>
              <a:rPr lang="en-US" dirty="0"/>
              <a:t> </a:t>
            </a:r>
            <a:r>
              <a:rPr lang="en-US" dirty="0" err="1"/>
              <a:t>hiervan</a:t>
            </a:r>
            <a:r>
              <a:rPr lang="en-US" dirty="0"/>
              <a:t> </a:t>
            </a:r>
            <a:r>
              <a:rPr lang="en-US" dirty="0" err="1"/>
              <a:t>terecht</a:t>
            </a:r>
            <a:r>
              <a:rPr lang="en-US" dirty="0"/>
              <a:t>?</a:t>
            </a:r>
          </a:p>
          <a:p>
            <a:pPr>
              <a:buFont typeface="Wingdings" panose="05000000000000000000" pitchFamily="2" charset="2"/>
              <a:buChar char="à"/>
            </a:pPr>
            <a:r>
              <a:rPr lang="en-US" dirty="0"/>
              <a:t>Hoe </a:t>
            </a:r>
            <a:r>
              <a:rPr lang="en-US" dirty="0" err="1"/>
              <a:t>wordt</a:t>
            </a:r>
            <a:r>
              <a:rPr lang="en-US" dirty="0"/>
              <a:t> </a:t>
            </a:r>
            <a:r>
              <a:rPr lang="en-US" dirty="0" err="1"/>
              <a:t>geëvalueerd</a:t>
            </a:r>
            <a:r>
              <a:rPr lang="en-US" dirty="0"/>
              <a:t>?</a:t>
            </a:r>
          </a:p>
          <a:p>
            <a:pPr>
              <a:buFont typeface="Wingdings" panose="05000000000000000000" pitchFamily="2" charset="2"/>
              <a:buChar char="à"/>
            </a:pPr>
            <a:r>
              <a:rPr lang="en-US" dirty="0"/>
              <a:t>Wat </a:t>
            </a:r>
            <a:r>
              <a:rPr lang="en-US" dirty="0" err="1"/>
              <a:t>wordt</a:t>
            </a:r>
            <a:r>
              <a:rPr lang="en-US" dirty="0"/>
              <a:t> </a:t>
            </a:r>
            <a:r>
              <a:rPr lang="en-US" dirty="0" err="1"/>
              <a:t>geëvalueerd</a:t>
            </a:r>
            <a:r>
              <a:rPr lang="en-US" dirty="0"/>
              <a:t>?</a:t>
            </a:r>
          </a:p>
          <a:p>
            <a:pPr>
              <a:buFont typeface="Wingdings" panose="05000000000000000000" pitchFamily="2" charset="2"/>
              <a:buChar char="à"/>
            </a:pPr>
            <a:r>
              <a:rPr lang="en-US" dirty="0"/>
              <a:t>Wat </a:t>
            </a:r>
            <a:r>
              <a:rPr lang="en-US" dirty="0" err="1"/>
              <a:t>gebeurt</a:t>
            </a:r>
            <a:r>
              <a:rPr lang="en-US" dirty="0"/>
              <a:t> er met </a:t>
            </a:r>
            <a:r>
              <a:rPr lang="en-US" dirty="0" err="1"/>
              <a:t>evaluaties</a:t>
            </a:r>
            <a:r>
              <a:rPr lang="en-US" dirty="0"/>
              <a:t>?</a:t>
            </a:r>
            <a:endParaRPr lang="nl-NL" dirty="0"/>
          </a:p>
        </p:txBody>
      </p:sp>
    </p:spTree>
    <p:extLst>
      <p:ext uri="{BB962C8B-B14F-4D97-AF65-F5344CB8AC3E}">
        <p14:creationId xmlns:p14="http://schemas.microsoft.com/office/powerpoint/2010/main" val="150358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41FD6-D2CA-40C2-B194-B5FE6320F331}"/>
              </a:ext>
            </a:extLst>
          </p:cNvPr>
          <p:cNvSpPr>
            <a:spLocks noGrp="1"/>
          </p:cNvSpPr>
          <p:nvPr>
            <p:ph type="title"/>
          </p:nvPr>
        </p:nvSpPr>
        <p:spPr/>
        <p:txBody>
          <a:bodyPr/>
          <a:lstStyle/>
          <a:p>
            <a:r>
              <a:rPr lang="en-US" dirty="0"/>
              <a:t>Wat </a:t>
            </a:r>
            <a:r>
              <a:rPr lang="en-US" dirty="0" err="1"/>
              <a:t>gebeurt</a:t>
            </a:r>
            <a:r>
              <a:rPr lang="en-US" dirty="0"/>
              <a:t> er met </a:t>
            </a:r>
            <a:r>
              <a:rPr lang="en-US" dirty="0" err="1"/>
              <a:t>evaluaties</a:t>
            </a:r>
            <a:r>
              <a:rPr lang="en-US" dirty="0"/>
              <a:t>?</a:t>
            </a:r>
            <a:endParaRPr lang="nl-NL" dirty="0"/>
          </a:p>
        </p:txBody>
      </p:sp>
      <p:sp>
        <p:nvSpPr>
          <p:cNvPr id="3" name="Content Placeholder 2">
            <a:extLst>
              <a:ext uri="{FF2B5EF4-FFF2-40B4-BE49-F238E27FC236}">
                <a16:creationId xmlns:a16="http://schemas.microsoft.com/office/drawing/2014/main" id="{C7D8450E-341D-4D83-B93B-92EBA4D8BAFF}"/>
              </a:ext>
            </a:extLst>
          </p:cNvPr>
          <p:cNvSpPr>
            <a:spLocks noGrp="1"/>
          </p:cNvSpPr>
          <p:nvPr>
            <p:ph idx="1"/>
          </p:nvPr>
        </p:nvSpPr>
        <p:spPr>
          <a:xfrm>
            <a:off x="491524" y="971551"/>
            <a:ext cx="5654975" cy="3348000"/>
          </a:xfrm>
        </p:spPr>
        <p:txBody>
          <a:bodyPr/>
          <a:lstStyle/>
          <a:p>
            <a:endParaRPr lang="en-US" dirty="0"/>
          </a:p>
          <a:p>
            <a:r>
              <a:rPr lang="en-US" dirty="0" err="1"/>
              <a:t>Weinig</a:t>
            </a:r>
            <a:r>
              <a:rPr lang="en-US" dirty="0"/>
              <a:t> </a:t>
            </a:r>
            <a:r>
              <a:rPr lang="en-US" dirty="0" err="1"/>
              <a:t>aandacht</a:t>
            </a:r>
            <a:r>
              <a:rPr lang="en-US" dirty="0"/>
              <a:t> in de </a:t>
            </a:r>
            <a:r>
              <a:rPr lang="en-US" dirty="0" err="1"/>
              <a:t>Tweede</a:t>
            </a:r>
            <a:r>
              <a:rPr lang="en-US" dirty="0"/>
              <a:t> Kamer</a:t>
            </a:r>
          </a:p>
          <a:p>
            <a:r>
              <a:rPr lang="en-US" dirty="0"/>
              <a:t>Incident </a:t>
            </a:r>
            <a:r>
              <a:rPr lang="en-US" dirty="0" err="1"/>
              <a:t>gedreven</a:t>
            </a:r>
            <a:r>
              <a:rPr lang="en-US" dirty="0"/>
              <a:t> </a:t>
            </a:r>
            <a:r>
              <a:rPr lang="en-US" dirty="0" err="1"/>
              <a:t>debat</a:t>
            </a:r>
            <a:r>
              <a:rPr lang="en-US" dirty="0"/>
              <a:t>, maar </a:t>
            </a:r>
            <a:r>
              <a:rPr lang="en-US" dirty="0" err="1"/>
              <a:t>geen</a:t>
            </a:r>
            <a:r>
              <a:rPr lang="en-US" dirty="0"/>
              <a:t> incident </a:t>
            </a:r>
            <a:r>
              <a:rPr lang="en-US" dirty="0" err="1"/>
              <a:t>gedreven</a:t>
            </a:r>
            <a:r>
              <a:rPr lang="en-US" dirty="0"/>
              <a:t> </a:t>
            </a:r>
            <a:r>
              <a:rPr lang="en-US" dirty="0" err="1"/>
              <a:t>evaluaties</a:t>
            </a:r>
            <a:endParaRPr lang="en-US" dirty="0"/>
          </a:p>
          <a:p>
            <a:endParaRPr lang="en-US" dirty="0"/>
          </a:p>
          <a:p>
            <a:r>
              <a:rPr lang="en-US" dirty="0"/>
              <a:t>ZBO-</a:t>
            </a:r>
            <a:r>
              <a:rPr lang="en-US" dirty="0" err="1"/>
              <a:t>evaluaties</a:t>
            </a:r>
            <a:r>
              <a:rPr lang="en-US" dirty="0"/>
              <a:t> </a:t>
            </a:r>
            <a:r>
              <a:rPr lang="en-US" dirty="0" err="1"/>
              <a:t>hebben</a:t>
            </a:r>
            <a:r>
              <a:rPr lang="en-US" dirty="0"/>
              <a:t> </a:t>
            </a:r>
            <a:r>
              <a:rPr lang="en-US" dirty="0" err="1"/>
              <a:t>geringe</a:t>
            </a:r>
            <a:r>
              <a:rPr lang="en-US" dirty="0"/>
              <a:t> </a:t>
            </a:r>
            <a:r>
              <a:rPr lang="en-US" dirty="0" err="1"/>
              <a:t>leeropbrengst</a:t>
            </a:r>
            <a:endParaRPr lang="en-US" dirty="0"/>
          </a:p>
          <a:p>
            <a:r>
              <a:rPr lang="en-US" dirty="0"/>
              <a:t>Het </a:t>
            </a:r>
            <a:r>
              <a:rPr lang="en-US" dirty="0" err="1"/>
              <a:t>lijkt</a:t>
            </a:r>
            <a:r>
              <a:rPr lang="en-US" dirty="0"/>
              <a:t> </a:t>
            </a:r>
            <a:r>
              <a:rPr lang="en-US" dirty="0" err="1"/>
              <a:t>meer</a:t>
            </a:r>
            <a:r>
              <a:rPr lang="en-US" dirty="0"/>
              <a:t> </a:t>
            </a:r>
            <a:r>
              <a:rPr lang="en-US" dirty="0" err="1"/>
              <a:t>een</a:t>
            </a:r>
            <a:r>
              <a:rPr lang="en-US" dirty="0"/>
              <a:t> </a:t>
            </a:r>
            <a:r>
              <a:rPr lang="en-US" dirty="0" err="1"/>
              <a:t>bureaucratische</a:t>
            </a:r>
            <a:r>
              <a:rPr lang="en-US" dirty="0"/>
              <a:t> </a:t>
            </a:r>
            <a:r>
              <a:rPr lang="en-US" dirty="0" err="1"/>
              <a:t>exercitie</a:t>
            </a:r>
            <a:r>
              <a:rPr lang="en-US" dirty="0"/>
              <a:t>: routine, </a:t>
            </a:r>
            <a:r>
              <a:rPr lang="en-US" dirty="0" err="1"/>
              <a:t>ritualistisch</a:t>
            </a:r>
            <a:endParaRPr lang="nl-NL" dirty="0"/>
          </a:p>
        </p:txBody>
      </p:sp>
      <p:pic>
        <p:nvPicPr>
          <p:cNvPr id="4" name="Picture 3">
            <a:extLst>
              <a:ext uri="{FF2B5EF4-FFF2-40B4-BE49-F238E27FC236}">
                <a16:creationId xmlns:a16="http://schemas.microsoft.com/office/drawing/2014/main" id="{FEAC1401-0845-4FE0-9CB8-56B31B5DE691}"/>
              </a:ext>
            </a:extLst>
          </p:cNvPr>
          <p:cNvPicPr>
            <a:picLocks noChangeAspect="1"/>
          </p:cNvPicPr>
          <p:nvPr/>
        </p:nvPicPr>
        <p:blipFill>
          <a:blip r:embed="rId2"/>
          <a:stretch>
            <a:fillRect/>
          </a:stretch>
        </p:blipFill>
        <p:spPr>
          <a:xfrm>
            <a:off x="6483168" y="1671750"/>
            <a:ext cx="2180357" cy="1800000"/>
          </a:xfrm>
          <a:prstGeom prst="rect">
            <a:avLst/>
          </a:prstGeom>
        </p:spPr>
      </p:pic>
    </p:spTree>
    <p:extLst>
      <p:ext uri="{BB962C8B-B14F-4D97-AF65-F5344CB8AC3E}">
        <p14:creationId xmlns:p14="http://schemas.microsoft.com/office/powerpoint/2010/main" val="23854717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AAB2B-4BFB-4CAE-81A9-D7977130A640}"/>
              </a:ext>
            </a:extLst>
          </p:cNvPr>
          <p:cNvSpPr>
            <a:spLocks noGrp="1"/>
          </p:cNvSpPr>
          <p:nvPr>
            <p:ph type="title"/>
          </p:nvPr>
        </p:nvSpPr>
        <p:spPr/>
        <p:txBody>
          <a:bodyPr/>
          <a:lstStyle/>
          <a:p>
            <a:r>
              <a:rPr lang="en-US" dirty="0" err="1"/>
              <a:t>Waarom</a:t>
            </a:r>
            <a:r>
              <a:rPr lang="en-US" dirty="0"/>
              <a:t> </a:t>
            </a:r>
            <a:r>
              <a:rPr lang="en-US" dirty="0" err="1"/>
              <a:t>zou</a:t>
            </a:r>
            <a:r>
              <a:rPr lang="en-US" dirty="0"/>
              <a:t> er </a:t>
            </a:r>
            <a:r>
              <a:rPr lang="en-US" dirty="0" err="1"/>
              <a:t>meer</a:t>
            </a:r>
            <a:r>
              <a:rPr lang="en-US" dirty="0"/>
              <a:t> </a:t>
            </a:r>
            <a:r>
              <a:rPr lang="en-US" dirty="0" err="1"/>
              <a:t>moeten</a:t>
            </a:r>
            <a:r>
              <a:rPr lang="en-US" dirty="0"/>
              <a:t> </a:t>
            </a:r>
            <a:r>
              <a:rPr lang="en-US" dirty="0" err="1"/>
              <a:t>gebeuren</a:t>
            </a:r>
            <a:r>
              <a:rPr lang="en-US" dirty="0"/>
              <a:t> met </a:t>
            </a:r>
            <a:r>
              <a:rPr lang="en-US" dirty="0" err="1"/>
              <a:t>evaluaties</a:t>
            </a:r>
            <a:r>
              <a:rPr lang="en-US" dirty="0"/>
              <a:t>?</a:t>
            </a:r>
            <a:endParaRPr lang="nl-NL" dirty="0"/>
          </a:p>
        </p:txBody>
      </p:sp>
      <p:sp>
        <p:nvSpPr>
          <p:cNvPr id="3" name="Content Placeholder 2">
            <a:extLst>
              <a:ext uri="{FF2B5EF4-FFF2-40B4-BE49-F238E27FC236}">
                <a16:creationId xmlns:a16="http://schemas.microsoft.com/office/drawing/2014/main" id="{783527A8-4C7C-4A01-8DE0-CC6DB529FB71}"/>
              </a:ext>
            </a:extLst>
          </p:cNvPr>
          <p:cNvSpPr>
            <a:spLocks noGrp="1"/>
          </p:cNvSpPr>
          <p:nvPr>
            <p:ph idx="1"/>
          </p:nvPr>
        </p:nvSpPr>
        <p:spPr>
          <a:xfrm>
            <a:off x="491524" y="1309377"/>
            <a:ext cx="5646517" cy="3010173"/>
          </a:xfrm>
        </p:spPr>
        <p:txBody>
          <a:bodyPr/>
          <a:lstStyle/>
          <a:p>
            <a:endParaRPr lang="en-US" dirty="0"/>
          </a:p>
          <a:p>
            <a:r>
              <a:rPr lang="en-US" dirty="0" err="1"/>
              <a:t>Verbetering</a:t>
            </a:r>
            <a:r>
              <a:rPr lang="en-US" dirty="0"/>
              <a:t> van </a:t>
            </a:r>
            <a:r>
              <a:rPr lang="en-US" dirty="0" err="1"/>
              <a:t>informatiepositie</a:t>
            </a:r>
            <a:r>
              <a:rPr lang="en-US" dirty="0"/>
              <a:t> van </a:t>
            </a:r>
            <a:r>
              <a:rPr lang="en-US" dirty="0" err="1"/>
              <a:t>parlement</a:t>
            </a:r>
            <a:r>
              <a:rPr lang="en-US" dirty="0"/>
              <a:t>.  </a:t>
            </a:r>
          </a:p>
          <a:p>
            <a:pPr marL="432000" lvl="2" indent="0">
              <a:buNone/>
            </a:pPr>
            <a:r>
              <a:rPr lang="en-US" sz="1600" dirty="0" err="1"/>
              <a:t>Zie</a:t>
            </a:r>
            <a:r>
              <a:rPr lang="en-US" sz="1600" dirty="0"/>
              <a:t> </a:t>
            </a:r>
            <a:r>
              <a:rPr lang="en-US" sz="1600" dirty="0" err="1"/>
              <a:t>discussie</a:t>
            </a:r>
            <a:r>
              <a:rPr lang="en-US" sz="1600" dirty="0"/>
              <a:t> over </a:t>
            </a:r>
            <a:r>
              <a:rPr lang="en-US" sz="1600" dirty="0" err="1"/>
              <a:t>uitvoering</a:t>
            </a:r>
            <a:r>
              <a:rPr lang="en-US" sz="1600" dirty="0"/>
              <a:t> (WAU: </a:t>
            </a:r>
            <a:r>
              <a:rPr lang="en-US" sz="1600" dirty="0" err="1"/>
              <a:t>Werk</a:t>
            </a:r>
            <a:r>
              <a:rPr lang="en-US" sz="1600" dirty="0"/>
              <a:t> </a:t>
            </a:r>
            <a:r>
              <a:rPr lang="en-US" sz="1600" dirty="0" err="1"/>
              <a:t>aan</a:t>
            </a:r>
            <a:r>
              <a:rPr lang="en-US" sz="1600" dirty="0"/>
              <a:t> </a:t>
            </a:r>
            <a:r>
              <a:rPr lang="en-US" sz="1600" dirty="0" err="1"/>
              <a:t>Uitvoering</a:t>
            </a:r>
            <a:r>
              <a:rPr lang="en-US" sz="1600" dirty="0"/>
              <a:t>, TCU: Tijdelijke Commissie </a:t>
            </a:r>
            <a:r>
              <a:rPr lang="en-US" sz="1600" dirty="0" err="1"/>
              <a:t>Uitvoerings-organisaties</a:t>
            </a:r>
            <a:r>
              <a:rPr lang="en-US" sz="1600" dirty="0"/>
              <a:t>, MCU: </a:t>
            </a:r>
            <a:r>
              <a:rPr lang="en-US" sz="1600" dirty="0" err="1"/>
              <a:t>Ministeriële</a:t>
            </a:r>
            <a:r>
              <a:rPr lang="en-US" sz="1600" dirty="0"/>
              <a:t> Commissie </a:t>
            </a:r>
            <a:r>
              <a:rPr lang="en-US" sz="1600" dirty="0" err="1"/>
              <a:t>Uitvoering</a:t>
            </a:r>
            <a:r>
              <a:rPr lang="en-US" sz="1600" dirty="0"/>
              <a:t>, </a:t>
            </a:r>
            <a:r>
              <a:rPr lang="en-US" sz="1600" dirty="0" err="1"/>
              <a:t>nasleep</a:t>
            </a:r>
            <a:r>
              <a:rPr lang="en-US" sz="1600" dirty="0"/>
              <a:t> KTO: </a:t>
            </a:r>
            <a:r>
              <a:rPr lang="en-US" sz="1600" dirty="0" err="1"/>
              <a:t>Kinderopvangtoeslagaffaire</a:t>
            </a:r>
            <a:r>
              <a:rPr lang="en-US" sz="1600" dirty="0"/>
              <a:t>)</a:t>
            </a:r>
          </a:p>
          <a:p>
            <a:endParaRPr lang="nl-NL" dirty="0"/>
          </a:p>
          <a:p>
            <a:r>
              <a:rPr lang="nl-NL" dirty="0"/>
              <a:t>Leren door te evalueren: inzicht in en verbetering van functioneren van ZBO’s. </a:t>
            </a:r>
          </a:p>
          <a:p>
            <a:pPr marL="216000" lvl="1" indent="0">
              <a:buNone/>
            </a:pPr>
            <a:r>
              <a:rPr lang="nl-NL" sz="1600" dirty="0"/>
              <a:t>	Zie Stand van de Uitvoering, Staat van de Uitvoering</a:t>
            </a:r>
          </a:p>
        </p:txBody>
      </p:sp>
      <p:pic>
        <p:nvPicPr>
          <p:cNvPr id="5" name="Picture 4">
            <a:extLst>
              <a:ext uri="{FF2B5EF4-FFF2-40B4-BE49-F238E27FC236}">
                <a16:creationId xmlns:a16="http://schemas.microsoft.com/office/drawing/2014/main" id="{DEAF005E-E905-4D76-9681-DB210334300B}"/>
              </a:ext>
            </a:extLst>
          </p:cNvPr>
          <p:cNvPicPr>
            <a:picLocks noChangeAspect="1"/>
          </p:cNvPicPr>
          <p:nvPr/>
        </p:nvPicPr>
        <p:blipFill>
          <a:blip r:embed="rId3"/>
          <a:stretch>
            <a:fillRect/>
          </a:stretch>
        </p:blipFill>
        <p:spPr>
          <a:xfrm>
            <a:off x="6978869" y="2879550"/>
            <a:ext cx="1924138" cy="1440000"/>
          </a:xfrm>
          <a:prstGeom prst="rect">
            <a:avLst/>
          </a:prstGeom>
        </p:spPr>
      </p:pic>
      <p:pic>
        <p:nvPicPr>
          <p:cNvPr id="6" name="Picture 5">
            <a:extLst>
              <a:ext uri="{FF2B5EF4-FFF2-40B4-BE49-F238E27FC236}">
                <a16:creationId xmlns:a16="http://schemas.microsoft.com/office/drawing/2014/main" id="{A4718B70-8012-4750-A70D-95DA71F9656C}"/>
              </a:ext>
            </a:extLst>
          </p:cNvPr>
          <p:cNvPicPr>
            <a:picLocks noChangeAspect="1"/>
          </p:cNvPicPr>
          <p:nvPr/>
        </p:nvPicPr>
        <p:blipFill>
          <a:blip r:embed="rId4"/>
          <a:stretch>
            <a:fillRect/>
          </a:stretch>
        </p:blipFill>
        <p:spPr>
          <a:xfrm>
            <a:off x="7106221" y="902807"/>
            <a:ext cx="1557304" cy="1800000"/>
          </a:xfrm>
          <a:prstGeom prst="rect">
            <a:avLst/>
          </a:prstGeom>
        </p:spPr>
      </p:pic>
    </p:spTree>
    <p:extLst>
      <p:ext uri="{BB962C8B-B14F-4D97-AF65-F5344CB8AC3E}">
        <p14:creationId xmlns:p14="http://schemas.microsoft.com/office/powerpoint/2010/main" val="7681767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1F49A-930D-4574-B386-295F33F4566A}"/>
              </a:ext>
            </a:extLst>
          </p:cNvPr>
          <p:cNvSpPr>
            <a:spLocks noGrp="1"/>
          </p:cNvSpPr>
          <p:nvPr>
            <p:ph type="title"/>
          </p:nvPr>
        </p:nvSpPr>
        <p:spPr/>
        <p:txBody>
          <a:bodyPr/>
          <a:lstStyle/>
          <a:p>
            <a:r>
              <a:rPr lang="en-US" dirty="0" err="1"/>
              <a:t>Referenties</a:t>
            </a:r>
            <a:endParaRPr lang="nl-NL" dirty="0"/>
          </a:p>
        </p:txBody>
      </p:sp>
      <p:sp>
        <p:nvSpPr>
          <p:cNvPr id="3" name="Content Placeholder 2">
            <a:extLst>
              <a:ext uri="{FF2B5EF4-FFF2-40B4-BE49-F238E27FC236}">
                <a16:creationId xmlns:a16="http://schemas.microsoft.com/office/drawing/2014/main" id="{FA2FE19A-6692-4330-8E75-FE9DFEA1FBD1}"/>
              </a:ext>
            </a:extLst>
          </p:cNvPr>
          <p:cNvSpPr>
            <a:spLocks noGrp="1"/>
          </p:cNvSpPr>
          <p:nvPr>
            <p:ph idx="1"/>
          </p:nvPr>
        </p:nvSpPr>
        <p:spPr/>
        <p:txBody>
          <a:bodyPr/>
          <a:lstStyle/>
          <a:p>
            <a:endParaRPr lang="nl-NL" sz="1200" dirty="0"/>
          </a:p>
          <a:p>
            <a:r>
              <a:rPr lang="nl-NL" sz="1200" dirty="0"/>
              <a:t>Van Thiel, S., S. Soetekouw, M. </a:t>
            </a:r>
            <a:r>
              <a:rPr lang="nl-NL" sz="1200" dirty="0" err="1"/>
              <a:t>Dresmé</a:t>
            </a:r>
            <a:r>
              <a:rPr lang="nl-NL" sz="1200" dirty="0"/>
              <a:t> &amp; P. van Goch. (2015). ZBO evaluaties: verplicht, verzuimd en veronachtzaamd? </a:t>
            </a:r>
            <a:r>
              <a:rPr lang="nl-NL" sz="1200" i="1" dirty="0"/>
              <a:t>Bestuurskunde, 24</a:t>
            </a:r>
            <a:r>
              <a:rPr lang="nl-NL" sz="1200" dirty="0"/>
              <a:t>(2), 63-73.</a:t>
            </a:r>
          </a:p>
          <a:p>
            <a:r>
              <a:rPr lang="nl-NL" sz="1200" dirty="0"/>
              <a:t>Van Thiel, S., J. van Erp, J. de Kruijf, S. </a:t>
            </a:r>
            <a:r>
              <a:rPr lang="nl-NL" sz="1200" dirty="0" err="1"/>
              <a:t>Kingman</a:t>
            </a:r>
            <a:r>
              <a:rPr lang="nl-NL" sz="1200" dirty="0"/>
              <a:t>, R. Blom &amp; R. Bouwman. (2017). </a:t>
            </a:r>
            <a:r>
              <a:rPr lang="nl-NL" sz="1200" i="1" dirty="0"/>
              <a:t>Kansen begrensd: evaluatie van de Kansspelautoriteit 2012-2017. </a:t>
            </a:r>
            <a:r>
              <a:rPr lang="nl-NL" sz="1200" dirty="0"/>
              <a:t>[rapport voor WODC]. Nijmegen, IMR/RU.</a:t>
            </a:r>
          </a:p>
          <a:p>
            <a:r>
              <a:rPr lang="nl-NL" sz="1200" dirty="0"/>
              <a:t>Van Thiel, S. (2021, in </a:t>
            </a:r>
            <a:r>
              <a:rPr lang="nl-NL" sz="1200" dirty="0" err="1"/>
              <a:t>press</a:t>
            </a:r>
            <a:r>
              <a:rPr lang="nl-NL" sz="1200" dirty="0"/>
              <a:t>). </a:t>
            </a:r>
            <a:r>
              <a:rPr lang="nl-NL" sz="1200" dirty="0" err="1"/>
              <a:t>Blame</a:t>
            </a:r>
            <a:r>
              <a:rPr lang="nl-NL" sz="1200" dirty="0"/>
              <a:t> </a:t>
            </a:r>
            <a:r>
              <a:rPr lang="nl-NL" sz="1200" dirty="0" err="1"/>
              <a:t>avoidance</a:t>
            </a:r>
            <a:r>
              <a:rPr lang="nl-NL" sz="1200" dirty="0"/>
              <a:t>, </a:t>
            </a:r>
            <a:r>
              <a:rPr lang="nl-NL" sz="1200" dirty="0" err="1"/>
              <a:t>scapegoats</a:t>
            </a:r>
            <a:r>
              <a:rPr lang="nl-NL" sz="1200" dirty="0"/>
              <a:t> and spin: </a:t>
            </a:r>
            <a:r>
              <a:rPr lang="nl-NL" sz="1200" dirty="0" err="1"/>
              <a:t>why</a:t>
            </a:r>
            <a:r>
              <a:rPr lang="nl-NL" sz="1200" dirty="0"/>
              <a:t> Dutch </a:t>
            </a:r>
            <a:r>
              <a:rPr lang="nl-NL" sz="1200" dirty="0" err="1"/>
              <a:t>politicians</a:t>
            </a:r>
            <a:r>
              <a:rPr lang="nl-NL" sz="1200" dirty="0"/>
              <a:t> </a:t>
            </a:r>
            <a:r>
              <a:rPr lang="nl-NL" sz="1200" dirty="0" err="1"/>
              <a:t>don’t</a:t>
            </a:r>
            <a:r>
              <a:rPr lang="nl-NL" sz="1200" dirty="0"/>
              <a:t> </a:t>
            </a:r>
            <a:r>
              <a:rPr lang="nl-NL" sz="1200" dirty="0" err="1"/>
              <a:t>evaluate</a:t>
            </a:r>
            <a:r>
              <a:rPr lang="nl-NL" sz="1200" dirty="0"/>
              <a:t> ZBO-</a:t>
            </a:r>
            <a:r>
              <a:rPr lang="nl-NL" sz="1200" dirty="0" err="1"/>
              <a:t>outcomes</a:t>
            </a:r>
            <a:r>
              <a:rPr lang="nl-NL" sz="1200" dirty="0"/>
              <a:t>. </a:t>
            </a:r>
            <a:r>
              <a:rPr lang="nl-NL" sz="1200" i="1" dirty="0"/>
              <a:t>Public Policy &amp; Administration</a:t>
            </a:r>
            <a:r>
              <a:rPr lang="nl-NL" sz="1200" dirty="0"/>
              <a:t>, online 18 </a:t>
            </a:r>
            <a:r>
              <a:rPr lang="nl-NL" sz="1200" dirty="0" err="1"/>
              <a:t>June</a:t>
            </a:r>
            <a:r>
              <a:rPr lang="nl-NL" sz="1200" dirty="0"/>
              <a:t> 2021</a:t>
            </a:r>
          </a:p>
          <a:p>
            <a:r>
              <a:rPr lang="nl-NL" sz="1200" dirty="0"/>
              <a:t>Van Thiel, S. &amp; F. van de Velde. (2022, in </a:t>
            </a:r>
            <a:r>
              <a:rPr lang="nl-NL" sz="1200" dirty="0" err="1"/>
              <a:t>press</a:t>
            </a:r>
            <a:r>
              <a:rPr lang="nl-NL" sz="1200" dirty="0"/>
              <a:t>). </a:t>
            </a:r>
            <a:r>
              <a:rPr lang="nl-NL" sz="1200" i="1" dirty="0"/>
              <a:t>Leren van evalueren: een onderzoek naar ZBO-evaluaties.</a:t>
            </a:r>
            <a:r>
              <a:rPr lang="nl-NL" sz="1200" dirty="0"/>
              <a:t> [website Staat van de Uitvoering]</a:t>
            </a:r>
          </a:p>
          <a:p>
            <a:endParaRPr lang="nl-NL" dirty="0"/>
          </a:p>
        </p:txBody>
      </p:sp>
    </p:spTree>
    <p:extLst>
      <p:ext uri="{BB962C8B-B14F-4D97-AF65-F5344CB8AC3E}">
        <p14:creationId xmlns:p14="http://schemas.microsoft.com/office/powerpoint/2010/main" val="3756450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E699A4-7FDF-41B4-9CAD-E10028E62404}"/>
              </a:ext>
            </a:extLst>
          </p:cNvPr>
          <p:cNvSpPr>
            <a:spLocks noGrp="1"/>
          </p:cNvSpPr>
          <p:nvPr>
            <p:ph type="title"/>
          </p:nvPr>
        </p:nvSpPr>
        <p:spPr/>
        <p:txBody>
          <a:bodyPr/>
          <a:lstStyle/>
          <a:p>
            <a:r>
              <a:rPr lang="en-US" dirty="0"/>
              <a:t>Maar </a:t>
            </a:r>
            <a:r>
              <a:rPr lang="en-US" dirty="0" err="1"/>
              <a:t>eerst</a:t>
            </a:r>
            <a:r>
              <a:rPr lang="en-US" dirty="0"/>
              <a:t> </a:t>
            </a:r>
            <a:r>
              <a:rPr lang="en-US" dirty="0" err="1"/>
              <a:t>nog</a:t>
            </a:r>
            <a:r>
              <a:rPr lang="en-US" dirty="0"/>
              <a:t> even </a:t>
            </a:r>
            <a:r>
              <a:rPr lang="en-US" dirty="0" err="1"/>
              <a:t>dit</a:t>
            </a:r>
            <a:r>
              <a:rPr lang="en-US" dirty="0"/>
              <a:t>:</a:t>
            </a:r>
            <a:endParaRPr lang="nl-NL" dirty="0"/>
          </a:p>
        </p:txBody>
      </p:sp>
      <p:sp>
        <p:nvSpPr>
          <p:cNvPr id="4" name="Content Placeholder 3">
            <a:extLst>
              <a:ext uri="{FF2B5EF4-FFF2-40B4-BE49-F238E27FC236}">
                <a16:creationId xmlns:a16="http://schemas.microsoft.com/office/drawing/2014/main" id="{4428364D-72EE-477D-8333-F6473788B982}"/>
              </a:ext>
            </a:extLst>
          </p:cNvPr>
          <p:cNvSpPr>
            <a:spLocks noGrp="1"/>
          </p:cNvSpPr>
          <p:nvPr>
            <p:ph idx="1"/>
          </p:nvPr>
        </p:nvSpPr>
        <p:spPr>
          <a:xfrm>
            <a:off x="491524" y="971551"/>
            <a:ext cx="8172000" cy="3518256"/>
          </a:xfrm>
        </p:spPr>
        <p:txBody>
          <a:bodyPr/>
          <a:lstStyle/>
          <a:p>
            <a:r>
              <a:rPr lang="nl-NL" dirty="0"/>
              <a:t>Wat is een ZBO? </a:t>
            </a:r>
          </a:p>
          <a:p>
            <a:pPr lvl="2"/>
            <a:r>
              <a:rPr lang="nl-NL" sz="1600" dirty="0"/>
              <a:t>Definitie uit Kaderwet: een bestuursorgaan van de centrale overheid dat bij de wet, krachtens de wet bij algemene maatregel van bestuur of krachtens de wet bij ministeriële regeling met openbaar gezag is bekleed en dat niet hiërarchisch ondergeschikt is aan een minister.</a:t>
            </a:r>
          </a:p>
          <a:p>
            <a:endParaRPr lang="nl-NL" dirty="0"/>
          </a:p>
          <a:p>
            <a:r>
              <a:rPr lang="nl-NL" dirty="0"/>
              <a:t>Voorbeelden?</a:t>
            </a:r>
          </a:p>
          <a:p>
            <a:pPr lvl="2"/>
            <a:r>
              <a:rPr lang="nl-NL" sz="1600" dirty="0"/>
              <a:t>AFM, UWV, CBR, RDW, Kadaster, Staatsbosbeheer (zie ZBO register)</a:t>
            </a:r>
          </a:p>
          <a:p>
            <a:endParaRPr lang="nl-NL" dirty="0"/>
          </a:p>
          <a:p>
            <a:r>
              <a:rPr lang="nl-NL" dirty="0"/>
              <a:t>Hoeveel ZBO’s zijn er?</a:t>
            </a:r>
          </a:p>
          <a:p>
            <a:pPr lvl="2"/>
            <a:r>
              <a:rPr lang="nl-NL" sz="1600" dirty="0"/>
              <a:t>120 of 730+ waarvan bijna 40% privaatrechtelijk</a:t>
            </a:r>
          </a:p>
          <a:p>
            <a:pPr lvl="2"/>
            <a:r>
              <a:rPr lang="nl-NL" sz="1600" dirty="0"/>
              <a:t>120.000 fte, budget groter dan rijksbegroting (tarieven, premies)</a:t>
            </a:r>
          </a:p>
        </p:txBody>
      </p:sp>
    </p:spTree>
    <p:extLst>
      <p:ext uri="{BB962C8B-B14F-4D97-AF65-F5344CB8AC3E}">
        <p14:creationId xmlns:p14="http://schemas.microsoft.com/office/powerpoint/2010/main" val="117196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31D6A-4C78-4135-AFE2-5ED81C12C3A4}"/>
              </a:ext>
            </a:extLst>
          </p:cNvPr>
          <p:cNvSpPr>
            <a:spLocks noGrp="1"/>
          </p:cNvSpPr>
          <p:nvPr>
            <p:ph type="title"/>
          </p:nvPr>
        </p:nvSpPr>
        <p:spPr/>
        <p:txBody>
          <a:bodyPr/>
          <a:lstStyle/>
          <a:p>
            <a:r>
              <a:rPr lang="en-US" dirty="0"/>
              <a:t>ZBO </a:t>
            </a:r>
            <a:r>
              <a:rPr lang="en-US" dirty="0" err="1"/>
              <a:t>evaluaties</a:t>
            </a:r>
            <a:r>
              <a:rPr lang="en-US" dirty="0"/>
              <a:t> </a:t>
            </a:r>
            <a:r>
              <a:rPr lang="en-US" dirty="0" err="1"/>
              <a:t>elke</a:t>
            </a:r>
            <a:r>
              <a:rPr lang="en-US" dirty="0"/>
              <a:t> 5 </a:t>
            </a:r>
            <a:r>
              <a:rPr lang="en-US" dirty="0" err="1"/>
              <a:t>jaar</a:t>
            </a:r>
            <a:r>
              <a:rPr lang="en-US" dirty="0"/>
              <a:t>?</a:t>
            </a:r>
            <a:endParaRPr lang="nl-NL" dirty="0"/>
          </a:p>
        </p:txBody>
      </p:sp>
      <p:pic>
        <p:nvPicPr>
          <p:cNvPr id="4" name="Picture 3">
            <a:extLst>
              <a:ext uri="{FF2B5EF4-FFF2-40B4-BE49-F238E27FC236}">
                <a16:creationId xmlns:a16="http://schemas.microsoft.com/office/drawing/2014/main" id="{4DA4C26A-D71F-4F87-B279-1C9E9AB198B9}"/>
              </a:ext>
            </a:extLst>
          </p:cNvPr>
          <p:cNvPicPr>
            <a:picLocks noChangeAspect="1"/>
          </p:cNvPicPr>
          <p:nvPr/>
        </p:nvPicPr>
        <p:blipFill>
          <a:blip r:embed="rId2"/>
          <a:stretch>
            <a:fillRect/>
          </a:stretch>
        </p:blipFill>
        <p:spPr>
          <a:xfrm>
            <a:off x="1451873" y="1085720"/>
            <a:ext cx="5390442" cy="3240000"/>
          </a:xfrm>
          <a:prstGeom prst="rect">
            <a:avLst/>
          </a:prstGeom>
        </p:spPr>
      </p:pic>
      <p:sp>
        <p:nvSpPr>
          <p:cNvPr id="5" name="TextBox 4">
            <a:extLst>
              <a:ext uri="{FF2B5EF4-FFF2-40B4-BE49-F238E27FC236}">
                <a16:creationId xmlns:a16="http://schemas.microsoft.com/office/drawing/2014/main" id="{21408552-5BC7-45C7-8A24-7BE011F38A3C}"/>
              </a:ext>
            </a:extLst>
          </p:cNvPr>
          <p:cNvSpPr txBox="1"/>
          <p:nvPr/>
        </p:nvSpPr>
        <p:spPr>
          <a:xfrm>
            <a:off x="2304987" y="4348756"/>
            <a:ext cx="2970878" cy="307777"/>
          </a:xfrm>
          <a:prstGeom prst="rect">
            <a:avLst/>
          </a:prstGeom>
          <a:noFill/>
        </p:spPr>
        <p:txBody>
          <a:bodyPr wrap="none" rtlCol="0">
            <a:spAutoFit/>
          </a:bodyPr>
          <a:lstStyle/>
          <a:p>
            <a:r>
              <a:rPr lang="nl-NL" sz="1400" dirty="0"/>
              <a:t>Aantal ZBO-evaluaties 1995-2021</a:t>
            </a:r>
          </a:p>
        </p:txBody>
      </p:sp>
    </p:spTree>
    <p:extLst>
      <p:ext uri="{BB962C8B-B14F-4D97-AF65-F5344CB8AC3E}">
        <p14:creationId xmlns:p14="http://schemas.microsoft.com/office/powerpoint/2010/main" val="3568609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218DC-32E3-4B5B-B783-5AB6CF95266A}"/>
              </a:ext>
            </a:extLst>
          </p:cNvPr>
          <p:cNvSpPr>
            <a:spLocks noGrp="1"/>
          </p:cNvSpPr>
          <p:nvPr>
            <p:ph type="title"/>
          </p:nvPr>
        </p:nvSpPr>
        <p:spPr/>
        <p:txBody>
          <a:bodyPr/>
          <a:lstStyle/>
          <a:p>
            <a:r>
              <a:rPr lang="en-US" dirty="0"/>
              <a:t>ZBO </a:t>
            </a:r>
            <a:r>
              <a:rPr lang="en-US" dirty="0" err="1"/>
              <a:t>evaluaties</a:t>
            </a:r>
            <a:r>
              <a:rPr lang="en-US" dirty="0"/>
              <a:t> </a:t>
            </a:r>
            <a:r>
              <a:rPr lang="en-US" dirty="0" err="1"/>
              <a:t>elke</a:t>
            </a:r>
            <a:r>
              <a:rPr lang="en-US" dirty="0"/>
              <a:t> 5 </a:t>
            </a:r>
            <a:r>
              <a:rPr lang="en-US" dirty="0" err="1"/>
              <a:t>jaar</a:t>
            </a:r>
            <a:r>
              <a:rPr lang="en-US" dirty="0"/>
              <a:t>?</a:t>
            </a:r>
            <a:endParaRPr lang="nl-NL" dirty="0"/>
          </a:p>
        </p:txBody>
      </p:sp>
      <p:sp>
        <p:nvSpPr>
          <p:cNvPr id="3" name="Content Placeholder 2">
            <a:extLst>
              <a:ext uri="{FF2B5EF4-FFF2-40B4-BE49-F238E27FC236}">
                <a16:creationId xmlns:a16="http://schemas.microsoft.com/office/drawing/2014/main" id="{BB214C1F-E378-4D71-B9BF-B623C1A1F3B3}"/>
              </a:ext>
            </a:extLst>
          </p:cNvPr>
          <p:cNvSpPr>
            <a:spLocks noGrp="1"/>
          </p:cNvSpPr>
          <p:nvPr>
            <p:ph idx="1"/>
          </p:nvPr>
        </p:nvSpPr>
        <p:spPr>
          <a:xfrm>
            <a:off x="491523" y="971551"/>
            <a:ext cx="7797593" cy="3348000"/>
          </a:xfrm>
        </p:spPr>
        <p:txBody>
          <a:bodyPr/>
          <a:lstStyle/>
          <a:p>
            <a:pPr marL="0" indent="0">
              <a:buNone/>
            </a:pPr>
            <a:endParaRPr lang="nl-NL" dirty="0"/>
          </a:p>
          <a:p>
            <a:pPr marL="0" indent="0">
              <a:buNone/>
            </a:pPr>
            <a:r>
              <a:rPr lang="nl-NL" dirty="0"/>
              <a:t>Toename in recente jaren, maar: </a:t>
            </a:r>
          </a:p>
          <a:p>
            <a:r>
              <a:rPr lang="nl-NL" dirty="0"/>
              <a:t>Minder dan 50% van ZBO’s is ooit 1 keer geëvalueerd</a:t>
            </a:r>
          </a:p>
          <a:p>
            <a:r>
              <a:rPr lang="nl-NL" dirty="0"/>
              <a:t>Bij ZBO’s die meermaals geëvalueerd zijn, is dat meestal niet elke 5 jaar</a:t>
            </a:r>
          </a:p>
          <a:p>
            <a:r>
              <a:rPr lang="nl-NL" dirty="0"/>
              <a:t>ZBO’s met veel voorkomende taken worden vaker geëvalueerd</a:t>
            </a:r>
          </a:p>
          <a:p>
            <a:r>
              <a:rPr lang="nl-NL" dirty="0"/>
              <a:t>ZBO’s in sectoren met veel ZBO’s worden niet per se vaker geëvalueerd </a:t>
            </a:r>
          </a:p>
          <a:p>
            <a:r>
              <a:rPr lang="nl-NL" dirty="0"/>
              <a:t>Publiekrechtelijke ZBO’s lijken iets vaker te worden geëvalueerd dan privaatrechtelijke ZBO’s</a:t>
            </a:r>
          </a:p>
        </p:txBody>
      </p:sp>
    </p:spTree>
    <p:extLst>
      <p:ext uri="{BB962C8B-B14F-4D97-AF65-F5344CB8AC3E}">
        <p14:creationId xmlns:p14="http://schemas.microsoft.com/office/powerpoint/2010/main" val="3919800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0FA3B2E-A2A9-4688-A1F8-6F0C4860BC25}"/>
              </a:ext>
            </a:extLst>
          </p:cNvPr>
          <p:cNvGraphicFramePr>
            <a:graphicFrameLocks noGrp="1"/>
          </p:cNvGraphicFramePr>
          <p:nvPr>
            <p:extLst>
              <p:ext uri="{D42A27DB-BD31-4B8C-83A1-F6EECF244321}">
                <p14:modId xmlns:p14="http://schemas.microsoft.com/office/powerpoint/2010/main" val="3977578608"/>
              </p:ext>
            </p:extLst>
          </p:nvPr>
        </p:nvGraphicFramePr>
        <p:xfrm>
          <a:off x="1702811" y="2389480"/>
          <a:ext cx="5535867" cy="2388743"/>
        </p:xfrm>
        <a:graphic>
          <a:graphicData uri="http://schemas.openxmlformats.org/drawingml/2006/table">
            <a:tbl>
              <a:tblPr firstRow="1" firstCol="1" bandRow="1"/>
              <a:tblGrid>
                <a:gridCol w="3052379">
                  <a:extLst>
                    <a:ext uri="{9D8B030D-6E8A-4147-A177-3AD203B41FA5}">
                      <a16:colId xmlns:a16="http://schemas.microsoft.com/office/drawing/2014/main" val="3490061383"/>
                    </a:ext>
                  </a:extLst>
                </a:gridCol>
                <a:gridCol w="638199">
                  <a:extLst>
                    <a:ext uri="{9D8B030D-6E8A-4147-A177-3AD203B41FA5}">
                      <a16:colId xmlns:a16="http://schemas.microsoft.com/office/drawing/2014/main" val="2131500171"/>
                    </a:ext>
                  </a:extLst>
                </a:gridCol>
                <a:gridCol w="1845289">
                  <a:extLst>
                    <a:ext uri="{9D8B030D-6E8A-4147-A177-3AD203B41FA5}">
                      <a16:colId xmlns:a16="http://schemas.microsoft.com/office/drawing/2014/main" val="2599414703"/>
                    </a:ext>
                  </a:extLst>
                </a:gridCol>
              </a:tblGrid>
              <a:tr h="160655">
                <a:tc>
                  <a:txBody>
                    <a:bodyPr/>
                    <a:lstStyle/>
                    <a:p>
                      <a:pPr>
                        <a:lnSpc>
                          <a:spcPct val="107000"/>
                        </a:lnSpc>
                        <a:spcAft>
                          <a:spcPts val="800"/>
                        </a:spcAft>
                      </a:pPr>
                      <a:r>
                        <a:rPr lang="nl-NL"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Moederdepartement ZBO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ctr">
                        <a:lnSpc>
                          <a:spcPct val="107000"/>
                        </a:lnSpc>
                        <a:spcAft>
                          <a:spcPts val="800"/>
                        </a:spcAft>
                      </a:pPr>
                      <a:r>
                        <a:rPr lang="nl-NL"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1995-2021</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nl-NL"/>
                    </a:p>
                  </a:txBody>
                  <a:tcPr/>
                </a:tc>
                <a:extLst>
                  <a:ext uri="{0D108BD9-81ED-4DB2-BD59-A6C34878D82A}">
                    <a16:rowId xmlns:a16="http://schemas.microsoft.com/office/drawing/2014/main" val="3517000305"/>
                  </a:ext>
                </a:extLst>
              </a:tr>
              <a:tr h="160655">
                <a:tc>
                  <a:txBody>
                    <a:bodyPr/>
                    <a:lstStyle/>
                    <a:p>
                      <a:pPr>
                        <a:lnSpc>
                          <a:spcPct val="107000"/>
                        </a:lnSpc>
                      </a:pPr>
                      <a:endParaRPr lang="nl-NL" sz="11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l-NL" sz="11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Aantal</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l-NL" sz="11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7051939"/>
                  </a:ext>
                </a:extLst>
              </a:tr>
              <a:tr h="160655">
                <a:tc>
                  <a:txBody>
                    <a:bodyPr/>
                    <a:lstStyle/>
                    <a:p>
                      <a:pPr>
                        <a:lnSpc>
                          <a:spcPct val="107000"/>
                        </a:lnSpc>
                        <a:spcAft>
                          <a:spcPts val="800"/>
                        </a:spcAft>
                      </a:pPr>
                      <a:r>
                        <a:rPr lang="nl-NL"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Algemene Zaken</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nl-NL"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nl-NL"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479999620"/>
                  </a:ext>
                </a:extLst>
              </a:tr>
              <a:tr h="160655">
                <a:tc>
                  <a:txBody>
                    <a:bodyPr/>
                    <a:lstStyle/>
                    <a:p>
                      <a:pPr>
                        <a:lnSpc>
                          <a:spcPct val="107000"/>
                        </a:lnSpc>
                        <a:spcAft>
                          <a:spcPts val="800"/>
                        </a:spcAft>
                      </a:pPr>
                      <a:r>
                        <a:rPr lang="nl-NL"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Binnenlandse Zaken en K.</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800"/>
                        </a:spcAft>
                      </a:pPr>
                      <a:r>
                        <a:rPr lang="nl-NL"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800"/>
                        </a:spcAft>
                      </a:pPr>
                      <a:r>
                        <a:rPr lang="nl-NL"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6,7</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1767622464"/>
                  </a:ext>
                </a:extLst>
              </a:tr>
              <a:tr h="160655">
                <a:tc>
                  <a:txBody>
                    <a:bodyPr/>
                    <a:lstStyle/>
                    <a:p>
                      <a:pPr>
                        <a:lnSpc>
                          <a:spcPct val="107000"/>
                        </a:lnSpc>
                        <a:spcAft>
                          <a:spcPts val="800"/>
                        </a:spcAft>
                      </a:pPr>
                      <a:r>
                        <a:rPr lang="nl-NL"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Buitenlandse Zaken</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800"/>
                        </a:spcAft>
                      </a:pPr>
                      <a:r>
                        <a:rPr lang="nl-NL"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800"/>
                        </a:spcAft>
                      </a:pPr>
                      <a:r>
                        <a:rPr lang="nl-NL"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1519579346"/>
                  </a:ext>
                </a:extLst>
              </a:tr>
              <a:tr h="160655">
                <a:tc>
                  <a:txBody>
                    <a:bodyPr/>
                    <a:lstStyle/>
                    <a:p>
                      <a:pPr>
                        <a:lnSpc>
                          <a:spcPct val="107000"/>
                        </a:lnSpc>
                        <a:spcAft>
                          <a:spcPts val="800"/>
                        </a:spcAft>
                      </a:pPr>
                      <a:r>
                        <a:rPr lang="nl-NL"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Defensie</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800"/>
                        </a:spcAft>
                      </a:pPr>
                      <a:r>
                        <a:rPr lang="nl-NL"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800"/>
                        </a:spcAft>
                      </a:pPr>
                      <a:r>
                        <a:rPr lang="nl-NL"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3653983491"/>
                  </a:ext>
                </a:extLst>
              </a:tr>
              <a:tr h="160655">
                <a:tc>
                  <a:txBody>
                    <a:bodyPr/>
                    <a:lstStyle/>
                    <a:p>
                      <a:pPr>
                        <a:lnSpc>
                          <a:spcPct val="107000"/>
                        </a:lnSpc>
                        <a:spcAft>
                          <a:spcPts val="800"/>
                        </a:spcAft>
                      </a:pPr>
                      <a:r>
                        <a:rPr lang="nl-NL"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Economische Zaken</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800"/>
                        </a:spcAft>
                      </a:pPr>
                      <a:r>
                        <a:rPr lang="nl-NL"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800"/>
                        </a:spcAft>
                      </a:pPr>
                      <a:r>
                        <a:rPr lang="nl-NL"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3621921294"/>
                  </a:ext>
                </a:extLst>
              </a:tr>
              <a:tr h="160655">
                <a:tc>
                  <a:txBody>
                    <a:bodyPr/>
                    <a:lstStyle/>
                    <a:p>
                      <a:pPr>
                        <a:lnSpc>
                          <a:spcPct val="107000"/>
                        </a:lnSpc>
                        <a:spcAft>
                          <a:spcPts val="800"/>
                        </a:spcAft>
                      </a:pPr>
                      <a:r>
                        <a:rPr lang="nl-NL"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Financiën</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800"/>
                        </a:spcAft>
                      </a:pPr>
                      <a:r>
                        <a:rPr lang="nl-NL"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800"/>
                        </a:spcAft>
                      </a:pPr>
                      <a:r>
                        <a:rPr lang="nl-NL"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7,3</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64830276"/>
                  </a:ext>
                </a:extLst>
              </a:tr>
              <a:tr h="160655">
                <a:tc>
                  <a:txBody>
                    <a:bodyPr/>
                    <a:lstStyle/>
                    <a:p>
                      <a:pPr>
                        <a:lnSpc>
                          <a:spcPct val="107000"/>
                        </a:lnSpc>
                        <a:spcAft>
                          <a:spcPts val="800"/>
                        </a:spcAft>
                      </a:pPr>
                      <a:r>
                        <a:rPr lang="nl-NL"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Infrastructuur en Milieu</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800"/>
                        </a:spcAft>
                      </a:pPr>
                      <a:r>
                        <a:rPr lang="nl-NL"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800"/>
                        </a:spcAft>
                      </a:pPr>
                      <a:r>
                        <a:rPr lang="nl-NL"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12,8</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3834014178"/>
                  </a:ext>
                </a:extLst>
              </a:tr>
              <a:tr h="160655">
                <a:tc>
                  <a:txBody>
                    <a:bodyPr/>
                    <a:lstStyle/>
                    <a:p>
                      <a:pPr>
                        <a:lnSpc>
                          <a:spcPct val="107000"/>
                        </a:lnSpc>
                        <a:spcAft>
                          <a:spcPts val="800"/>
                        </a:spcAft>
                      </a:pPr>
                      <a:r>
                        <a:rPr lang="nl-NL"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Onderwijs, Cultuur en Wetenschap</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800"/>
                        </a:spcAft>
                      </a:pPr>
                      <a:r>
                        <a:rPr lang="nl-NL"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800"/>
                        </a:spcAft>
                      </a:pPr>
                      <a:r>
                        <a:rPr lang="nl-NL"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15,2</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2894310051"/>
                  </a:ext>
                </a:extLst>
              </a:tr>
              <a:tr h="160655">
                <a:tc>
                  <a:txBody>
                    <a:bodyPr/>
                    <a:lstStyle/>
                    <a:p>
                      <a:pPr>
                        <a:lnSpc>
                          <a:spcPct val="107000"/>
                        </a:lnSpc>
                        <a:spcAft>
                          <a:spcPts val="800"/>
                        </a:spcAft>
                      </a:pPr>
                      <a:r>
                        <a:rPr lang="nl-NL"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Sociale Zaken en Werkgelegenheid</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800"/>
                        </a:spcAft>
                      </a:pPr>
                      <a:r>
                        <a:rPr lang="nl-NL"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800"/>
                        </a:spcAft>
                      </a:pPr>
                      <a:r>
                        <a:rPr lang="nl-NL"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4,9</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3642943905"/>
                  </a:ext>
                </a:extLst>
              </a:tr>
              <a:tr h="160655">
                <a:tc>
                  <a:txBody>
                    <a:bodyPr/>
                    <a:lstStyle/>
                    <a:p>
                      <a:pPr>
                        <a:lnSpc>
                          <a:spcPct val="107000"/>
                        </a:lnSpc>
                        <a:spcAft>
                          <a:spcPts val="800"/>
                        </a:spcAft>
                      </a:pPr>
                      <a:r>
                        <a:rPr lang="nl-NL"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Veiligheid en Justitie</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800"/>
                        </a:spcAft>
                      </a:pPr>
                      <a:r>
                        <a:rPr lang="nl-NL"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800"/>
                        </a:spcAft>
                      </a:pPr>
                      <a:r>
                        <a:rPr lang="nl-NL"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15,9</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323350677"/>
                  </a:ext>
                </a:extLst>
              </a:tr>
              <a:tr h="160655">
                <a:tc>
                  <a:txBody>
                    <a:bodyPr/>
                    <a:lstStyle/>
                    <a:p>
                      <a:pPr>
                        <a:lnSpc>
                          <a:spcPct val="107000"/>
                        </a:lnSpc>
                        <a:spcAft>
                          <a:spcPts val="800"/>
                        </a:spcAft>
                      </a:pPr>
                      <a:r>
                        <a:rPr lang="nl-NL"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Volksgezondheid, Welzijn en Sport</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800"/>
                        </a:spcAft>
                      </a:pPr>
                      <a:r>
                        <a:rPr lang="nl-NL"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800"/>
                        </a:spcAft>
                      </a:pPr>
                      <a:r>
                        <a:rPr lang="nl-NL"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14,6</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4104648612"/>
                  </a:ext>
                </a:extLst>
              </a:tr>
              <a:tr h="160655">
                <a:tc>
                  <a:txBody>
                    <a:bodyPr/>
                    <a:lstStyle/>
                    <a:p>
                      <a:pPr>
                        <a:lnSpc>
                          <a:spcPct val="107000"/>
                        </a:lnSpc>
                        <a:spcAft>
                          <a:spcPts val="800"/>
                        </a:spcAft>
                      </a:pPr>
                      <a:r>
                        <a:rPr lang="nl-NL"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Totaal</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l-NL"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164</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l-NL"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4204187"/>
                  </a:ext>
                </a:extLst>
              </a:tr>
            </a:tbl>
          </a:graphicData>
        </a:graphic>
      </p:graphicFrame>
      <p:pic>
        <p:nvPicPr>
          <p:cNvPr id="5" name="Picture 4">
            <a:extLst>
              <a:ext uri="{FF2B5EF4-FFF2-40B4-BE49-F238E27FC236}">
                <a16:creationId xmlns:a16="http://schemas.microsoft.com/office/drawing/2014/main" id="{3B478DF9-766E-48C7-919E-9813D57048FF}"/>
              </a:ext>
            </a:extLst>
          </p:cNvPr>
          <p:cNvPicPr>
            <a:picLocks noChangeAspect="1"/>
          </p:cNvPicPr>
          <p:nvPr/>
        </p:nvPicPr>
        <p:blipFill>
          <a:blip r:embed="rId2"/>
          <a:stretch>
            <a:fillRect/>
          </a:stretch>
        </p:blipFill>
        <p:spPr>
          <a:xfrm>
            <a:off x="291403" y="226292"/>
            <a:ext cx="5736833" cy="2237426"/>
          </a:xfrm>
          <a:prstGeom prst="rect">
            <a:avLst/>
          </a:prstGeom>
        </p:spPr>
      </p:pic>
    </p:spTree>
    <p:extLst>
      <p:ext uri="{BB962C8B-B14F-4D97-AF65-F5344CB8AC3E}">
        <p14:creationId xmlns:p14="http://schemas.microsoft.com/office/powerpoint/2010/main" val="2902430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48E0B-A2B4-4B28-84F4-5E3024E8F7E2}"/>
              </a:ext>
            </a:extLst>
          </p:cNvPr>
          <p:cNvSpPr>
            <a:spLocks noGrp="1"/>
          </p:cNvSpPr>
          <p:nvPr>
            <p:ph type="title"/>
          </p:nvPr>
        </p:nvSpPr>
        <p:spPr/>
        <p:txBody>
          <a:bodyPr/>
          <a:lstStyle/>
          <a:p>
            <a:r>
              <a:rPr lang="en-US" dirty="0"/>
              <a:t>Hoe </a:t>
            </a:r>
            <a:r>
              <a:rPr lang="en-US" dirty="0" err="1"/>
              <a:t>wordt</a:t>
            </a:r>
            <a:r>
              <a:rPr lang="en-US" dirty="0"/>
              <a:t> er </a:t>
            </a:r>
            <a:r>
              <a:rPr lang="en-US" dirty="0" err="1"/>
              <a:t>geëvalueerd</a:t>
            </a:r>
            <a:r>
              <a:rPr lang="en-US" dirty="0"/>
              <a:t>?</a:t>
            </a:r>
            <a:endParaRPr lang="nl-NL" dirty="0"/>
          </a:p>
        </p:txBody>
      </p:sp>
      <p:sp>
        <p:nvSpPr>
          <p:cNvPr id="3" name="Content Placeholder 2">
            <a:extLst>
              <a:ext uri="{FF2B5EF4-FFF2-40B4-BE49-F238E27FC236}">
                <a16:creationId xmlns:a16="http://schemas.microsoft.com/office/drawing/2014/main" id="{3019923A-EC38-4A32-B13F-924CF07926FB}"/>
              </a:ext>
            </a:extLst>
          </p:cNvPr>
          <p:cNvSpPr>
            <a:spLocks noGrp="1"/>
          </p:cNvSpPr>
          <p:nvPr>
            <p:ph idx="1"/>
          </p:nvPr>
        </p:nvSpPr>
        <p:spPr/>
        <p:txBody>
          <a:bodyPr/>
          <a:lstStyle/>
          <a:p>
            <a:r>
              <a:rPr lang="en-US" dirty="0" err="1"/>
              <a:t>Opdrachtgever</a:t>
            </a:r>
            <a:r>
              <a:rPr lang="en-US" dirty="0"/>
              <a:t>: </a:t>
            </a:r>
            <a:r>
              <a:rPr lang="en-US" dirty="0" err="1"/>
              <a:t>meestal</a:t>
            </a:r>
            <a:r>
              <a:rPr lang="en-US" dirty="0"/>
              <a:t> het </a:t>
            </a:r>
            <a:r>
              <a:rPr lang="en-US" dirty="0" err="1"/>
              <a:t>moederdepartement</a:t>
            </a:r>
            <a:r>
              <a:rPr lang="en-US" dirty="0"/>
              <a:t> </a:t>
            </a:r>
          </a:p>
          <a:p>
            <a:pPr marL="0" indent="0">
              <a:buNone/>
            </a:pPr>
            <a:r>
              <a:rPr lang="en-US" dirty="0"/>
              <a:t>	</a:t>
            </a:r>
            <a:r>
              <a:rPr lang="en-US" sz="1200" dirty="0"/>
              <a:t>ZBO </a:t>
            </a:r>
            <a:r>
              <a:rPr lang="en-US" sz="1200" dirty="0" err="1"/>
              <a:t>wordt</a:t>
            </a:r>
            <a:r>
              <a:rPr lang="en-US" sz="1200" dirty="0"/>
              <a:t> </a:t>
            </a:r>
            <a:r>
              <a:rPr lang="en-US" sz="1200" dirty="0" err="1"/>
              <a:t>niet</a:t>
            </a:r>
            <a:r>
              <a:rPr lang="en-US" sz="1200" dirty="0"/>
              <a:t> </a:t>
            </a:r>
            <a:r>
              <a:rPr lang="en-US" sz="1200" dirty="0" err="1"/>
              <a:t>altijd</a:t>
            </a:r>
            <a:r>
              <a:rPr lang="en-US" sz="1200" dirty="0"/>
              <a:t> (</a:t>
            </a:r>
            <a:r>
              <a:rPr lang="en-US" sz="1200" dirty="0" err="1"/>
              <a:t>tijdig</a:t>
            </a:r>
            <a:r>
              <a:rPr lang="en-US" sz="1200" dirty="0"/>
              <a:t>) </a:t>
            </a:r>
            <a:r>
              <a:rPr lang="en-US" sz="1200" dirty="0" err="1"/>
              <a:t>betrokken</a:t>
            </a:r>
            <a:r>
              <a:rPr lang="en-US" sz="1200" dirty="0"/>
              <a:t> </a:t>
            </a:r>
            <a:r>
              <a:rPr lang="en-US" sz="1200" dirty="0" err="1"/>
              <a:t>bij</a:t>
            </a:r>
            <a:r>
              <a:rPr lang="en-US" sz="1200" dirty="0"/>
              <a:t> de </a:t>
            </a:r>
            <a:r>
              <a:rPr lang="en-US" sz="1200" dirty="0" err="1"/>
              <a:t>opdracht</a:t>
            </a:r>
            <a:r>
              <a:rPr lang="en-US" sz="1200" dirty="0"/>
              <a:t> tot </a:t>
            </a:r>
            <a:r>
              <a:rPr lang="en-US" sz="1200" dirty="0" err="1"/>
              <a:t>evaluatie</a:t>
            </a:r>
            <a:endParaRPr lang="en-US" sz="1200" dirty="0"/>
          </a:p>
          <a:p>
            <a:endParaRPr lang="en-US" dirty="0"/>
          </a:p>
          <a:p>
            <a:r>
              <a:rPr lang="en-US" dirty="0" err="1"/>
              <a:t>Uitvoerder</a:t>
            </a:r>
            <a:r>
              <a:rPr lang="en-US" dirty="0"/>
              <a:t>: </a:t>
            </a:r>
            <a:r>
              <a:rPr lang="en-US" dirty="0" err="1"/>
              <a:t>meestal</a:t>
            </a:r>
            <a:r>
              <a:rPr lang="en-US" dirty="0"/>
              <a:t> </a:t>
            </a:r>
            <a:r>
              <a:rPr lang="en-US" dirty="0" err="1"/>
              <a:t>een</a:t>
            </a:r>
            <a:r>
              <a:rPr lang="en-US" dirty="0"/>
              <a:t> consultancy</a:t>
            </a:r>
          </a:p>
          <a:p>
            <a:pPr marL="432000" lvl="2" indent="0">
              <a:buNone/>
            </a:pPr>
            <a:r>
              <a:rPr lang="en-US" sz="1200" dirty="0"/>
              <a:t>(</a:t>
            </a:r>
            <a:r>
              <a:rPr lang="en-US" sz="1200" dirty="0" err="1"/>
              <a:t>Geen</a:t>
            </a:r>
            <a:r>
              <a:rPr lang="en-US" sz="1200" dirty="0"/>
              <a:t> </a:t>
            </a:r>
            <a:r>
              <a:rPr lang="en-US" sz="1200" dirty="0" err="1"/>
              <a:t>informatie</a:t>
            </a:r>
            <a:r>
              <a:rPr lang="en-US" sz="1200" dirty="0"/>
              <a:t> over </a:t>
            </a:r>
            <a:r>
              <a:rPr lang="en-US" sz="1200" dirty="0" err="1"/>
              <a:t>aanbestedingsprocedures</a:t>
            </a:r>
            <a:r>
              <a:rPr lang="en-US" sz="1200" dirty="0"/>
              <a:t>, </a:t>
            </a:r>
            <a:r>
              <a:rPr lang="en-US" sz="1200" dirty="0" err="1"/>
              <a:t>kosten</a:t>
            </a:r>
            <a:r>
              <a:rPr lang="en-US" sz="1200" dirty="0"/>
              <a:t> </a:t>
            </a:r>
            <a:r>
              <a:rPr lang="en-US" sz="1200" dirty="0" err="1"/>
              <a:t>en</a:t>
            </a:r>
            <a:r>
              <a:rPr lang="en-US" sz="1200" dirty="0"/>
              <a:t> </a:t>
            </a:r>
            <a:r>
              <a:rPr lang="en-US" sz="1200" dirty="0" err="1"/>
              <a:t>doorlooptijd</a:t>
            </a:r>
            <a:r>
              <a:rPr lang="en-US" sz="1200" dirty="0"/>
              <a:t> in </a:t>
            </a:r>
            <a:r>
              <a:rPr lang="en-US" sz="1200" dirty="0" err="1"/>
              <a:t>rapporten</a:t>
            </a:r>
            <a:r>
              <a:rPr lang="en-US" sz="1200" dirty="0"/>
              <a:t>)</a:t>
            </a:r>
          </a:p>
          <a:p>
            <a:pPr marL="0" indent="0">
              <a:buNone/>
            </a:pPr>
            <a:endParaRPr lang="en-US" dirty="0"/>
          </a:p>
          <a:p>
            <a:pPr marL="0" indent="0">
              <a:buNone/>
            </a:pPr>
            <a:endParaRPr lang="nl-NL" dirty="0"/>
          </a:p>
        </p:txBody>
      </p:sp>
      <p:pic>
        <p:nvPicPr>
          <p:cNvPr id="5" name="Picture 4">
            <a:extLst>
              <a:ext uri="{FF2B5EF4-FFF2-40B4-BE49-F238E27FC236}">
                <a16:creationId xmlns:a16="http://schemas.microsoft.com/office/drawing/2014/main" id="{08B837BA-5033-40DB-B891-72DC4C3270AD}"/>
              </a:ext>
            </a:extLst>
          </p:cNvPr>
          <p:cNvPicPr>
            <a:picLocks noChangeAspect="1"/>
          </p:cNvPicPr>
          <p:nvPr/>
        </p:nvPicPr>
        <p:blipFill>
          <a:blip r:embed="rId2"/>
          <a:stretch>
            <a:fillRect/>
          </a:stretch>
        </p:blipFill>
        <p:spPr>
          <a:xfrm>
            <a:off x="680816" y="2997500"/>
            <a:ext cx="1602134" cy="1800000"/>
          </a:xfrm>
          <a:prstGeom prst="rect">
            <a:avLst/>
          </a:prstGeom>
        </p:spPr>
      </p:pic>
      <p:pic>
        <p:nvPicPr>
          <p:cNvPr id="7" name="Picture 6">
            <a:extLst>
              <a:ext uri="{FF2B5EF4-FFF2-40B4-BE49-F238E27FC236}">
                <a16:creationId xmlns:a16="http://schemas.microsoft.com/office/drawing/2014/main" id="{0BF657A1-5E0C-4892-AA7C-40325519147E}"/>
              </a:ext>
            </a:extLst>
          </p:cNvPr>
          <p:cNvPicPr>
            <a:picLocks noChangeAspect="1"/>
          </p:cNvPicPr>
          <p:nvPr/>
        </p:nvPicPr>
        <p:blipFill>
          <a:blip r:embed="rId3"/>
          <a:stretch>
            <a:fillRect/>
          </a:stretch>
        </p:blipFill>
        <p:spPr>
          <a:xfrm>
            <a:off x="2733612" y="2997500"/>
            <a:ext cx="2201565" cy="1800000"/>
          </a:xfrm>
          <a:prstGeom prst="rect">
            <a:avLst/>
          </a:prstGeom>
        </p:spPr>
      </p:pic>
      <p:pic>
        <p:nvPicPr>
          <p:cNvPr id="9" name="Picture 8">
            <a:extLst>
              <a:ext uri="{FF2B5EF4-FFF2-40B4-BE49-F238E27FC236}">
                <a16:creationId xmlns:a16="http://schemas.microsoft.com/office/drawing/2014/main" id="{60A46ED0-A47E-4B6E-B58E-5C3727A842A0}"/>
              </a:ext>
            </a:extLst>
          </p:cNvPr>
          <p:cNvPicPr>
            <a:picLocks noChangeAspect="1"/>
          </p:cNvPicPr>
          <p:nvPr/>
        </p:nvPicPr>
        <p:blipFill>
          <a:blip r:embed="rId4"/>
          <a:stretch>
            <a:fillRect/>
          </a:stretch>
        </p:blipFill>
        <p:spPr>
          <a:xfrm>
            <a:off x="5385839" y="2997500"/>
            <a:ext cx="1909406" cy="1800000"/>
          </a:xfrm>
          <a:prstGeom prst="rect">
            <a:avLst/>
          </a:prstGeom>
        </p:spPr>
      </p:pic>
    </p:spTree>
    <p:extLst>
      <p:ext uri="{BB962C8B-B14F-4D97-AF65-F5344CB8AC3E}">
        <p14:creationId xmlns:p14="http://schemas.microsoft.com/office/powerpoint/2010/main" val="1824626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B22CE-362B-45FD-B60F-B91453799A3F}"/>
              </a:ext>
            </a:extLst>
          </p:cNvPr>
          <p:cNvSpPr>
            <a:spLocks noGrp="1"/>
          </p:cNvSpPr>
          <p:nvPr>
            <p:ph type="title"/>
          </p:nvPr>
        </p:nvSpPr>
        <p:spPr/>
        <p:txBody>
          <a:bodyPr/>
          <a:lstStyle/>
          <a:p>
            <a:r>
              <a:rPr lang="en-US" dirty="0"/>
              <a:t>Hoe </a:t>
            </a:r>
            <a:r>
              <a:rPr lang="en-US" dirty="0" err="1"/>
              <a:t>wordt</a:t>
            </a:r>
            <a:r>
              <a:rPr lang="en-US" dirty="0"/>
              <a:t> er </a:t>
            </a:r>
            <a:r>
              <a:rPr lang="en-US" dirty="0" err="1"/>
              <a:t>geëvalueerd</a:t>
            </a:r>
            <a:r>
              <a:rPr lang="en-US" dirty="0"/>
              <a:t>?</a:t>
            </a:r>
            <a:endParaRPr lang="nl-NL" dirty="0"/>
          </a:p>
        </p:txBody>
      </p:sp>
      <p:pic>
        <p:nvPicPr>
          <p:cNvPr id="4" name="Content Placeholder 3">
            <a:extLst>
              <a:ext uri="{FF2B5EF4-FFF2-40B4-BE49-F238E27FC236}">
                <a16:creationId xmlns:a16="http://schemas.microsoft.com/office/drawing/2014/main" id="{2D66736F-9F81-4BE0-B6FA-E9EE5130A41C}"/>
              </a:ext>
            </a:extLst>
          </p:cNvPr>
          <p:cNvPicPr>
            <a:picLocks noGrp="1" noChangeAspect="1"/>
          </p:cNvPicPr>
          <p:nvPr>
            <p:ph idx="1"/>
          </p:nvPr>
        </p:nvPicPr>
        <p:blipFill>
          <a:blip r:embed="rId2"/>
          <a:stretch>
            <a:fillRect/>
          </a:stretch>
        </p:blipFill>
        <p:spPr>
          <a:xfrm>
            <a:off x="267030" y="998091"/>
            <a:ext cx="5731764" cy="1877568"/>
          </a:xfrm>
          <a:prstGeom prst="rect">
            <a:avLst/>
          </a:prstGeom>
        </p:spPr>
      </p:pic>
      <p:pic>
        <p:nvPicPr>
          <p:cNvPr id="5" name="Picture 4">
            <a:extLst>
              <a:ext uri="{FF2B5EF4-FFF2-40B4-BE49-F238E27FC236}">
                <a16:creationId xmlns:a16="http://schemas.microsoft.com/office/drawing/2014/main" id="{494EF623-2B65-4196-B707-9A4A00A95EE5}"/>
              </a:ext>
            </a:extLst>
          </p:cNvPr>
          <p:cNvPicPr>
            <a:picLocks noChangeAspect="1"/>
          </p:cNvPicPr>
          <p:nvPr/>
        </p:nvPicPr>
        <p:blipFill>
          <a:blip r:embed="rId3"/>
          <a:stretch>
            <a:fillRect/>
          </a:stretch>
        </p:blipFill>
        <p:spPr>
          <a:xfrm>
            <a:off x="2019935" y="2798947"/>
            <a:ext cx="5731764" cy="2467356"/>
          </a:xfrm>
          <a:prstGeom prst="rect">
            <a:avLst/>
          </a:prstGeom>
        </p:spPr>
      </p:pic>
    </p:spTree>
    <p:extLst>
      <p:ext uri="{BB962C8B-B14F-4D97-AF65-F5344CB8AC3E}">
        <p14:creationId xmlns:p14="http://schemas.microsoft.com/office/powerpoint/2010/main" val="3273644772"/>
      </p:ext>
    </p:extLst>
  </p:cSld>
  <p:clrMapOvr>
    <a:masterClrMapping/>
  </p:clrMapOvr>
</p:sld>
</file>

<file path=ppt/theme/theme1.xml><?xml version="1.0" encoding="utf-8"?>
<a:theme xmlns:a="http://schemas.openxmlformats.org/drawingml/2006/main" name="EUR_Presentatie_c18">
  <a:themeElements>
    <a:clrScheme name="Erasmus_Corporate">
      <a:dk1>
        <a:srgbClr val="002328"/>
      </a:dk1>
      <a:lt1>
        <a:sysClr val="window" lastClr="FFFFFF"/>
      </a:lt1>
      <a:dk2>
        <a:srgbClr val="00B969"/>
      </a:dk2>
      <a:lt2>
        <a:srgbClr val="9C9C9C"/>
      </a:lt2>
      <a:accent1>
        <a:srgbClr val="E3DAD8"/>
      </a:accent1>
      <a:accent2>
        <a:srgbClr val="00B4D2"/>
      </a:accent2>
      <a:accent3>
        <a:srgbClr val="00A22E"/>
      </a:accent3>
      <a:accent4>
        <a:srgbClr val="FFD700"/>
      </a:accent4>
      <a:accent5>
        <a:srgbClr val="FF9E00"/>
      </a:accent5>
      <a:accent6>
        <a:srgbClr val="BC0436"/>
      </a:accent6>
      <a:hlink>
        <a:srgbClr val="000000"/>
      </a:hlink>
      <a:folHlink>
        <a:srgbClr val="000000"/>
      </a:folHlink>
    </a:clrScheme>
    <a:fontScheme name="Erasmus_500-700">
      <a:majorFont>
        <a:latin typeface="Museo Sans 700"/>
        <a:ea typeface=""/>
        <a:cs typeface=""/>
      </a:majorFont>
      <a:minorFont>
        <a:latin typeface="Museo Sans 500"/>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e2.potx" id="{91A6F19B-1627-48DA-98E7-F14FDCD95BC8}" vid="{9E373E47-EBED-4C2E-81E9-7C35F947BCD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27a1d96-51bd-40a0-8bca-a43d1c4e03ac" xsi:nil="true"/>
    <lcf76f155ced4ddcb4097134ff3c332f xmlns="3e7b8e9e-0349-4eba-90f2-b16487a7d22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F782C0D19D02348B1B3332013367D6C" ma:contentTypeVersion="14" ma:contentTypeDescription="Een nieuw document maken." ma:contentTypeScope="" ma:versionID="b2c3625a6c39352d12c5410fe5893387">
  <xsd:schema xmlns:xsd="http://www.w3.org/2001/XMLSchema" xmlns:xs="http://www.w3.org/2001/XMLSchema" xmlns:p="http://schemas.microsoft.com/office/2006/metadata/properties" xmlns:ns2="3e7b8e9e-0349-4eba-90f2-b16487a7d221" xmlns:ns3="727a1d96-51bd-40a0-8bca-a43d1c4e03ac" targetNamespace="http://schemas.microsoft.com/office/2006/metadata/properties" ma:root="true" ma:fieldsID="fad8adfc1da66b2f7bc1ec86ea3ea6d4" ns2:_="" ns3:_="">
    <xsd:import namespace="3e7b8e9e-0349-4eba-90f2-b16487a7d221"/>
    <xsd:import namespace="727a1d96-51bd-40a0-8bca-a43d1c4e03a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7b8e9e-0349-4eba-90f2-b16487a7d2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Afbeeldingtags" ma:readOnly="false" ma:fieldId="{5cf76f15-5ced-4ddc-b409-7134ff3c332f}" ma:taxonomyMulti="true" ma:sspId="43b5836e-819a-49f0-bcb2-a6188ac8dbad"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27a1d96-51bd-40a0-8bca-a43d1c4e03ac" elementFormDefault="qualified">
    <xsd:import namespace="http://schemas.microsoft.com/office/2006/documentManagement/types"/>
    <xsd:import namespace="http://schemas.microsoft.com/office/infopath/2007/PartnerControls"/>
    <xsd:element name="SharedWithUsers" ma:index="14"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Gedeeld met details" ma:internalName="SharedWithDetails" ma:readOnly="true">
      <xsd:simpleType>
        <xsd:restriction base="dms:Note">
          <xsd:maxLength value="255"/>
        </xsd:restriction>
      </xsd:simpleType>
    </xsd:element>
    <xsd:element name="TaxCatchAll" ma:index="20" nillable="true" ma:displayName="Taxonomy Catch All Column" ma:hidden="true" ma:list="{7f1e25b6-fec9-4910-b974-7ded2255e902}" ma:internalName="TaxCatchAll" ma:showField="CatchAllData" ma:web="727a1d96-51bd-40a0-8bca-a43d1c4e03a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F33E35-476D-472E-AC5A-91F5E2EF3F5F}">
  <ds:schemaRefs>
    <ds:schemaRef ds:uri="http://schemas.microsoft.com/sharepoint/v3/contenttype/forms"/>
  </ds:schemaRefs>
</ds:datastoreItem>
</file>

<file path=customXml/itemProps2.xml><?xml version="1.0" encoding="utf-8"?>
<ds:datastoreItem xmlns:ds="http://schemas.openxmlformats.org/officeDocument/2006/customXml" ds:itemID="{FF8D809E-2A1B-45BF-AD94-693E8432509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3D20B16-34B9-4B58-9C2B-6F693589EC36}"/>
</file>

<file path=docProps/app.xml><?xml version="1.0" encoding="utf-8"?>
<Properties xmlns="http://schemas.openxmlformats.org/officeDocument/2006/extended-properties" xmlns:vt="http://schemas.openxmlformats.org/officeDocument/2006/docPropsVTypes">
  <Template/>
  <TotalTime>748</TotalTime>
  <Words>1727</Words>
  <Application>Microsoft Office PowerPoint</Application>
  <PresentationFormat>On-screen Show (16:9)</PresentationFormat>
  <Paragraphs>213</Paragraphs>
  <Slides>32</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32</vt:i4>
      </vt:variant>
    </vt:vector>
  </HeadingPairs>
  <TitlesOfParts>
    <vt:vector size="43" baseType="lpstr">
      <vt:lpstr>Arial</vt:lpstr>
      <vt:lpstr>Calibri</vt:lpstr>
      <vt:lpstr>Calibri-Italic</vt:lpstr>
      <vt:lpstr>Museo Sans 100</vt:lpstr>
      <vt:lpstr>Museo Sans 500</vt:lpstr>
      <vt:lpstr>Museo Sans 700</vt:lpstr>
      <vt:lpstr>Museo Sans 900</vt:lpstr>
      <vt:lpstr>Times New Roman</vt:lpstr>
      <vt:lpstr>Wingdings</vt:lpstr>
      <vt:lpstr>EUR_Presentatie_c18</vt:lpstr>
      <vt:lpstr>Custom Design</vt:lpstr>
      <vt:lpstr>ZBO-evaluaties en doelmatigheid</vt:lpstr>
      <vt:lpstr>Kaderwet ZBO’s (2007) artikel 39 </vt:lpstr>
      <vt:lpstr>ZBO evaluaties</vt:lpstr>
      <vt:lpstr>Maar eerst nog even dit:</vt:lpstr>
      <vt:lpstr>ZBO evaluaties elke 5 jaar?</vt:lpstr>
      <vt:lpstr>ZBO evaluaties elke 5 jaar?</vt:lpstr>
      <vt:lpstr>PowerPoint Presentation</vt:lpstr>
      <vt:lpstr>Hoe wordt er geëvalueerd?</vt:lpstr>
      <vt:lpstr>Hoe wordt er geëvalueerd?</vt:lpstr>
      <vt:lpstr>Waarom wordt er geëvalueerd?</vt:lpstr>
      <vt:lpstr>Wat wordt er geëvalueerd?</vt:lpstr>
      <vt:lpstr>Wat wordt er geëvalueerd?</vt:lpstr>
      <vt:lpstr>PowerPoint Presentation</vt:lpstr>
      <vt:lpstr>Doelmatigheid van ZBO’s: lastig te meten</vt:lpstr>
      <vt:lpstr>Doelmatigheid van ZBO’s: dilemma’s</vt:lpstr>
      <vt:lpstr>Eigen voorbeeld: evaluatie Kansspelautoriteit</vt:lpstr>
      <vt:lpstr>Opzet van het onderzoek</vt:lpstr>
      <vt:lpstr>Noodzaak van een normenkader</vt:lpstr>
      <vt:lpstr>Methoden van onderzoek</vt:lpstr>
      <vt:lpstr>Doeltreffendheid van de KSA: normenkader</vt:lpstr>
      <vt:lpstr>Conclusies over doeltreffendheid</vt:lpstr>
      <vt:lpstr>Doelmatigheid van de KSA: normenkader</vt:lpstr>
      <vt:lpstr>Conclusies doelmatigheid</vt:lpstr>
      <vt:lpstr>Conclusies doelmatigheid</vt:lpstr>
      <vt:lpstr>Conclusies doelmatigheid</vt:lpstr>
      <vt:lpstr>Conclusies doelmatigheid</vt:lpstr>
      <vt:lpstr>Conclusies doelmatigheid</vt:lpstr>
      <vt:lpstr>PowerPoint Presentation</vt:lpstr>
      <vt:lpstr>Wat gebeurt er met evaluaties?</vt:lpstr>
      <vt:lpstr>Wat gebeurt er met evaluaties?</vt:lpstr>
      <vt:lpstr>Waarom zou er meer moeten gebeuren met evaluaties?</vt:lpstr>
      <vt:lpstr>Referenties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subject/>
  <dc:creator>Ton Persoon</dc:creator>
  <cp:keywords/>
  <dc:description>Corporate presentatie _x000d_versie 1.0 - December 2014_x000d_Ontwerp: Fabrique_x000d_Sjabloon: Ton Persoon</dc:description>
  <cp:lastModifiedBy>Sandra van Thiel</cp:lastModifiedBy>
  <cp:revision>9</cp:revision>
  <dcterms:created xsi:type="dcterms:W3CDTF">2014-12-22T08:46:05Z</dcterms:created>
  <dcterms:modified xsi:type="dcterms:W3CDTF">2022-09-26T08:50:18Z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0x0101001579C677D56C4147B66C4BC3956F1D93</vt:lpwstr>
  </property>
</Properties>
</file>